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8"/>
  </p:notesMasterIdLst>
  <p:sldIdLst>
    <p:sldId id="256" r:id="rId4"/>
    <p:sldId id="261" r:id="rId5"/>
    <p:sldId id="313" r:id="rId6"/>
    <p:sldId id="326" r:id="rId7"/>
    <p:sldId id="328" r:id="rId8"/>
    <p:sldId id="327" r:id="rId9"/>
    <p:sldId id="334" r:id="rId10"/>
    <p:sldId id="329" r:id="rId11"/>
    <p:sldId id="330" r:id="rId12"/>
    <p:sldId id="333" r:id="rId13"/>
    <p:sldId id="331" r:id="rId14"/>
    <p:sldId id="332" r:id="rId15"/>
    <p:sldId id="325" r:id="rId16"/>
    <p:sldId id="324" r:id="rId1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2A3"/>
    <a:srgbClr val="98DFBB"/>
    <a:srgbClr val="9AD3E9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D2D92A-ABE1-4750-B5B4-91492777EA39}" v="147" dt="2023-08-03T02:43:47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02" d="100"/>
          <a:sy n="202" d="100"/>
        </p:scale>
        <p:origin x="580" y="9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승재" userId="5e324ebc-f6a6-4e49-8d57-ae22841c7b20" providerId="ADAL" clId="{626E6586-37CA-4181-9671-92A7C9B5523F}"/>
    <pc:docChg chg="undo custSel addSld delSld modSld">
      <pc:chgData name="손승재" userId="5e324ebc-f6a6-4e49-8d57-ae22841c7b20" providerId="ADAL" clId="{626E6586-37CA-4181-9671-92A7C9B5523F}" dt="2023-07-17T05:04:29.877" v="267"/>
      <pc:docMkLst>
        <pc:docMk/>
      </pc:docMkLst>
      <pc:sldChg chg="modSp mod">
        <pc:chgData name="손승재" userId="5e324ebc-f6a6-4e49-8d57-ae22841c7b20" providerId="ADAL" clId="{626E6586-37CA-4181-9671-92A7C9B5523F}" dt="2023-07-17T04:51:48.171" v="2" actId="20577"/>
        <pc:sldMkLst>
          <pc:docMk/>
          <pc:sldMk cId="2971841378" sldId="256"/>
        </pc:sldMkLst>
        <pc:spChg chg="mod">
          <ac:chgData name="손승재" userId="5e324ebc-f6a6-4e49-8d57-ae22841c7b20" providerId="ADAL" clId="{626E6586-37CA-4181-9671-92A7C9B5523F}" dt="2023-07-17T04:51:48.171" v="2" actId="20577"/>
          <ac:spMkLst>
            <pc:docMk/>
            <pc:sldMk cId="2971841378" sldId="256"/>
            <ac:spMk id="4" creationId="{00000000-0000-0000-0000-000000000000}"/>
          </ac:spMkLst>
        </pc:spChg>
      </pc:sldChg>
      <pc:sldChg chg="del">
        <pc:chgData name="손승재" userId="5e324ebc-f6a6-4e49-8d57-ae22841c7b20" providerId="ADAL" clId="{626E6586-37CA-4181-9671-92A7C9B5523F}" dt="2023-07-17T04:51:57.632" v="4" actId="47"/>
        <pc:sldMkLst>
          <pc:docMk/>
          <pc:sldMk cId="559868446" sldId="306"/>
        </pc:sldMkLst>
      </pc:sldChg>
      <pc:sldChg chg="del">
        <pc:chgData name="손승재" userId="5e324ebc-f6a6-4e49-8d57-ae22841c7b20" providerId="ADAL" clId="{626E6586-37CA-4181-9671-92A7C9B5523F}" dt="2023-07-17T04:51:53.936" v="3" actId="47"/>
        <pc:sldMkLst>
          <pc:docMk/>
          <pc:sldMk cId="2318716134" sldId="307"/>
        </pc:sldMkLst>
      </pc:sldChg>
      <pc:sldChg chg="addSp delSp del mod">
        <pc:chgData name="손승재" userId="5e324ebc-f6a6-4e49-8d57-ae22841c7b20" providerId="ADAL" clId="{626E6586-37CA-4181-9671-92A7C9B5523F}" dt="2023-07-17T04:52:10.779" v="7" actId="47"/>
        <pc:sldMkLst>
          <pc:docMk/>
          <pc:sldMk cId="1925322620" sldId="309"/>
        </pc:sldMkLst>
        <pc:picChg chg="add del">
          <ac:chgData name="손승재" userId="5e324ebc-f6a6-4e49-8d57-ae22841c7b20" providerId="ADAL" clId="{626E6586-37CA-4181-9671-92A7C9B5523F}" dt="2023-07-17T04:52:09.160" v="6" actId="478"/>
          <ac:picMkLst>
            <pc:docMk/>
            <pc:sldMk cId="1925322620" sldId="309"/>
            <ac:picMk id="12" creationId="{016E368B-5A58-05CF-7474-FD0420FEE4F9}"/>
          </ac:picMkLst>
        </pc:picChg>
      </pc:sldChg>
      <pc:sldChg chg="del">
        <pc:chgData name="손승재" userId="5e324ebc-f6a6-4e49-8d57-ae22841c7b20" providerId="ADAL" clId="{626E6586-37CA-4181-9671-92A7C9B5523F}" dt="2023-07-17T04:52:11.408" v="8" actId="47"/>
        <pc:sldMkLst>
          <pc:docMk/>
          <pc:sldMk cId="2022498178" sldId="310"/>
        </pc:sldMkLst>
      </pc:sldChg>
      <pc:sldChg chg="addSp delSp modSp mod">
        <pc:chgData name="손승재" userId="5e324ebc-f6a6-4e49-8d57-ae22841c7b20" providerId="ADAL" clId="{626E6586-37CA-4181-9671-92A7C9B5523F}" dt="2023-07-17T05:04:29.877" v="267"/>
        <pc:sldMkLst>
          <pc:docMk/>
          <pc:sldMk cId="4182508894" sldId="311"/>
        </pc:sldMkLst>
        <pc:spChg chg="mod">
          <ac:chgData name="손승재" userId="5e324ebc-f6a6-4e49-8d57-ae22841c7b20" providerId="ADAL" clId="{626E6586-37CA-4181-9671-92A7C9B5523F}" dt="2023-07-17T05:04:29.877" v="267"/>
          <ac:spMkLst>
            <pc:docMk/>
            <pc:sldMk cId="4182508894" sldId="311"/>
            <ac:spMk id="14" creationId="{A8C5E147-D137-B5D3-52B7-58286C09DD15}"/>
          </ac:spMkLst>
        </pc:spChg>
        <pc:picChg chg="del">
          <ac:chgData name="손승재" userId="5e324ebc-f6a6-4e49-8d57-ae22841c7b20" providerId="ADAL" clId="{626E6586-37CA-4181-9671-92A7C9B5523F}" dt="2023-07-17T04:53:55.524" v="19" actId="478"/>
          <ac:picMkLst>
            <pc:docMk/>
            <pc:sldMk cId="4182508894" sldId="311"/>
            <ac:picMk id="10" creationId="{12393835-4D18-68BA-4499-86316E204D60}"/>
          </ac:picMkLst>
        </pc:picChg>
        <pc:picChg chg="add mod">
          <ac:chgData name="손승재" userId="5e324ebc-f6a6-4e49-8d57-ae22841c7b20" providerId="ADAL" clId="{626E6586-37CA-4181-9671-92A7C9B5523F}" dt="2023-07-17T05:04:24.909" v="244" actId="1076"/>
          <ac:picMkLst>
            <pc:docMk/>
            <pc:sldMk cId="4182508894" sldId="311"/>
            <ac:picMk id="12" creationId="{D3D44D65-546C-A986-84A0-61CBAF6D237F}"/>
          </ac:picMkLst>
        </pc:picChg>
        <pc:picChg chg="add mod">
          <ac:chgData name="손승재" userId="5e324ebc-f6a6-4e49-8d57-ae22841c7b20" providerId="ADAL" clId="{626E6586-37CA-4181-9671-92A7C9B5523F}" dt="2023-07-17T05:04:24.230" v="243" actId="1076"/>
          <ac:picMkLst>
            <pc:docMk/>
            <pc:sldMk cId="4182508894" sldId="311"/>
            <ac:picMk id="15" creationId="{1171FE4E-3195-DA57-DA93-85D4D56517AB}"/>
          </ac:picMkLst>
        </pc:picChg>
        <pc:picChg chg="add del mod">
          <ac:chgData name="손승재" userId="5e324ebc-f6a6-4e49-8d57-ae22841c7b20" providerId="ADAL" clId="{626E6586-37CA-4181-9671-92A7C9B5523F}" dt="2023-07-17T04:53:59.147" v="23" actId="21"/>
          <ac:picMkLst>
            <pc:docMk/>
            <pc:sldMk cId="4182508894" sldId="311"/>
            <ac:picMk id="18" creationId="{75E205A2-10C6-517E-FBA5-DBA3143A61EF}"/>
          </ac:picMkLst>
        </pc:picChg>
        <pc:picChg chg="del">
          <ac:chgData name="손승재" userId="5e324ebc-f6a6-4e49-8d57-ae22841c7b20" providerId="ADAL" clId="{626E6586-37CA-4181-9671-92A7C9B5523F}" dt="2023-07-17T04:53:30.770" v="13" actId="478"/>
          <ac:picMkLst>
            <pc:docMk/>
            <pc:sldMk cId="4182508894" sldId="311"/>
            <ac:picMk id="2051" creationId="{789A8BB2-6E8B-CE0A-7B16-3D7C7B5A0284}"/>
          </ac:picMkLst>
        </pc:picChg>
        <pc:picChg chg="del">
          <ac:chgData name="손승재" userId="5e324ebc-f6a6-4e49-8d57-ae22841c7b20" providerId="ADAL" clId="{626E6586-37CA-4181-9671-92A7C9B5523F}" dt="2023-07-17T04:53:14.361" v="9" actId="478"/>
          <ac:picMkLst>
            <pc:docMk/>
            <pc:sldMk cId="4182508894" sldId="311"/>
            <ac:picMk id="2053" creationId="{AACA5F5F-821C-05A6-AEBD-0DA9466CF743}"/>
          </ac:picMkLst>
        </pc:picChg>
      </pc:sldChg>
      <pc:sldChg chg="addSp delSp modSp mod">
        <pc:chgData name="손승재" userId="5e324ebc-f6a6-4e49-8d57-ae22841c7b20" providerId="ADAL" clId="{626E6586-37CA-4181-9671-92A7C9B5523F}" dt="2023-07-17T04:56:16.164" v="116" actId="478"/>
        <pc:sldMkLst>
          <pc:docMk/>
          <pc:sldMk cId="1693171362" sldId="312"/>
        </pc:sldMkLst>
        <pc:spChg chg="del">
          <ac:chgData name="손승재" userId="5e324ebc-f6a6-4e49-8d57-ae22841c7b20" providerId="ADAL" clId="{626E6586-37CA-4181-9671-92A7C9B5523F}" dt="2023-07-17T04:56:16.164" v="116" actId="478"/>
          <ac:spMkLst>
            <pc:docMk/>
            <pc:sldMk cId="1693171362" sldId="312"/>
            <ac:spMk id="19" creationId="{2166DC39-B019-C4A9-635E-B7884ECF604A}"/>
          </ac:spMkLst>
        </pc:spChg>
        <pc:picChg chg="add mod">
          <ac:chgData name="손승재" userId="5e324ebc-f6a6-4e49-8d57-ae22841c7b20" providerId="ADAL" clId="{626E6586-37CA-4181-9671-92A7C9B5523F}" dt="2023-07-17T04:56:12.369" v="115" actId="1076"/>
          <ac:picMkLst>
            <pc:docMk/>
            <pc:sldMk cId="1693171362" sldId="312"/>
            <ac:picMk id="11" creationId="{348363BF-4180-69B3-B386-C87C36C1E85A}"/>
          </ac:picMkLst>
        </pc:picChg>
        <pc:picChg chg="add mod">
          <ac:chgData name="손승재" userId="5e324ebc-f6a6-4e49-8d57-ae22841c7b20" providerId="ADAL" clId="{626E6586-37CA-4181-9671-92A7C9B5523F}" dt="2023-07-17T04:56:10.353" v="114" actId="1076"/>
          <ac:picMkLst>
            <pc:docMk/>
            <pc:sldMk cId="1693171362" sldId="312"/>
            <ac:picMk id="17" creationId="{4F304292-9FE6-B9B8-89B9-9E1F091FF714}"/>
          </ac:picMkLst>
        </pc:picChg>
        <pc:picChg chg="del">
          <ac:chgData name="손승재" userId="5e324ebc-f6a6-4e49-8d57-ae22841c7b20" providerId="ADAL" clId="{626E6586-37CA-4181-9671-92A7C9B5523F}" dt="2023-07-17T04:56:06.266" v="111" actId="478"/>
          <ac:picMkLst>
            <pc:docMk/>
            <pc:sldMk cId="1693171362" sldId="312"/>
            <ac:picMk id="3075" creationId="{64D5D76F-BDC5-E653-2C9F-B0A235CC8599}"/>
          </ac:picMkLst>
        </pc:picChg>
        <pc:picChg chg="del">
          <ac:chgData name="손승재" userId="5e324ebc-f6a6-4e49-8d57-ae22841c7b20" providerId="ADAL" clId="{626E6586-37CA-4181-9671-92A7C9B5523F}" dt="2023-07-17T04:55:10.740" v="101" actId="478"/>
          <ac:picMkLst>
            <pc:docMk/>
            <pc:sldMk cId="1693171362" sldId="312"/>
            <ac:picMk id="3077" creationId="{93A438FC-9096-1E3C-06A6-021D840C4034}"/>
          </ac:picMkLst>
        </pc:picChg>
      </pc:sldChg>
      <pc:sldChg chg="del">
        <pc:chgData name="손승재" userId="5e324ebc-f6a6-4e49-8d57-ae22841c7b20" providerId="ADAL" clId="{626E6586-37CA-4181-9671-92A7C9B5523F}" dt="2023-07-17T04:55:37.686" v="105" actId="47"/>
        <pc:sldMkLst>
          <pc:docMk/>
          <pc:sldMk cId="1353518229" sldId="314"/>
        </pc:sldMkLst>
      </pc:sldChg>
      <pc:sldChg chg="addSp delSp modSp mod">
        <pc:chgData name="손승재" userId="5e324ebc-f6a6-4e49-8d57-ae22841c7b20" providerId="ADAL" clId="{626E6586-37CA-4181-9671-92A7C9B5523F}" dt="2023-07-17T04:59:46.406" v="162" actId="21"/>
        <pc:sldMkLst>
          <pc:docMk/>
          <pc:sldMk cId="1419161812" sldId="315"/>
        </pc:sldMkLst>
        <pc:spChg chg="mod">
          <ac:chgData name="손승재" userId="5e324ebc-f6a6-4e49-8d57-ae22841c7b20" providerId="ADAL" clId="{626E6586-37CA-4181-9671-92A7C9B5523F}" dt="2023-07-17T04:58:08.320" v="142"/>
          <ac:spMkLst>
            <pc:docMk/>
            <pc:sldMk cId="1419161812" sldId="315"/>
            <ac:spMk id="2" creationId="{00000000-0000-0000-0000-000000000000}"/>
          </ac:spMkLst>
        </pc:spChg>
        <pc:spChg chg="del">
          <ac:chgData name="손승재" userId="5e324ebc-f6a6-4e49-8d57-ae22841c7b20" providerId="ADAL" clId="{626E6586-37CA-4181-9671-92A7C9B5523F}" dt="2023-07-17T04:57:35.541" v="122" actId="478"/>
          <ac:spMkLst>
            <pc:docMk/>
            <pc:sldMk cId="1419161812" sldId="315"/>
            <ac:spMk id="19" creationId="{2166DC39-B019-C4A9-635E-B7884ECF604A}"/>
          </ac:spMkLst>
        </pc:spChg>
        <pc:picChg chg="add del mod">
          <ac:chgData name="손승재" userId="5e324ebc-f6a6-4e49-8d57-ae22841c7b20" providerId="ADAL" clId="{626E6586-37CA-4181-9671-92A7C9B5523F}" dt="2023-07-17T04:58:26.011" v="152" actId="478"/>
          <ac:picMkLst>
            <pc:docMk/>
            <pc:sldMk cId="1419161812" sldId="315"/>
            <ac:picMk id="11" creationId="{F04BEDB2-2453-BAC5-DF3F-C72C91696796}"/>
          </ac:picMkLst>
        </pc:picChg>
        <pc:picChg chg="del mod">
          <ac:chgData name="손승재" userId="5e324ebc-f6a6-4e49-8d57-ae22841c7b20" providerId="ADAL" clId="{626E6586-37CA-4181-9671-92A7C9B5523F}" dt="2023-07-17T04:58:25.318" v="151" actId="478"/>
          <ac:picMkLst>
            <pc:docMk/>
            <pc:sldMk cId="1419161812" sldId="315"/>
            <ac:picMk id="15" creationId="{49D3416E-60A4-5EA4-61C9-43C716880BC2}"/>
          </ac:picMkLst>
        </pc:picChg>
        <pc:picChg chg="add del">
          <ac:chgData name="손승재" userId="5e324ebc-f6a6-4e49-8d57-ae22841c7b20" providerId="ADAL" clId="{626E6586-37CA-4181-9671-92A7C9B5523F}" dt="2023-07-17T04:57:23.224" v="117" actId="478"/>
          <ac:picMkLst>
            <pc:docMk/>
            <pc:sldMk cId="1419161812" sldId="315"/>
            <ac:picMk id="17" creationId="{D047B100-9B3C-70C2-F072-54F15E2AAFD7}"/>
          </ac:picMkLst>
        </pc:picChg>
        <pc:picChg chg="add mod">
          <ac:chgData name="손승재" userId="5e324ebc-f6a6-4e49-8d57-ae22841c7b20" providerId="ADAL" clId="{626E6586-37CA-4181-9671-92A7C9B5523F}" dt="2023-07-17T04:58:29.230" v="155" actId="14100"/>
          <ac:picMkLst>
            <pc:docMk/>
            <pc:sldMk cId="1419161812" sldId="315"/>
            <ac:picMk id="18" creationId="{946295FA-CDC7-6E3E-DEB0-960F062BD337}"/>
          </ac:picMkLst>
        </pc:picChg>
        <pc:picChg chg="add mod">
          <ac:chgData name="손승재" userId="5e324ebc-f6a6-4e49-8d57-ae22841c7b20" providerId="ADAL" clId="{626E6586-37CA-4181-9671-92A7C9B5523F}" dt="2023-07-17T04:58:46.105" v="158" actId="1076"/>
          <ac:picMkLst>
            <pc:docMk/>
            <pc:sldMk cId="1419161812" sldId="315"/>
            <ac:picMk id="21" creationId="{16473400-A5D5-9FE5-9E4B-C76A53012109}"/>
          </ac:picMkLst>
        </pc:picChg>
        <pc:picChg chg="add del mod">
          <ac:chgData name="손승재" userId="5e324ebc-f6a6-4e49-8d57-ae22841c7b20" providerId="ADAL" clId="{626E6586-37CA-4181-9671-92A7C9B5523F}" dt="2023-07-17T04:59:46.406" v="162" actId="21"/>
          <ac:picMkLst>
            <pc:docMk/>
            <pc:sldMk cId="1419161812" sldId="315"/>
            <ac:picMk id="23" creationId="{09A83797-71D1-4D0B-3C14-159746B60543}"/>
          </ac:picMkLst>
        </pc:picChg>
      </pc:sldChg>
      <pc:sldChg chg="modSp mod">
        <pc:chgData name="손승재" userId="5e324ebc-f6a6-4e49-8d57-ae22841c7b20" providerId="ADAL" clId="{626E6586-37CA-4181-9671-92A7C9B5523F}" dt="2023-07-17T05:03:41.744" v="221"/>
        <pc:sldMkLst>
          <pc:docMk/>
          <pc:sldMk cId="1880416889" sldId="316"/>
        </pc:sldMkLst>
        <pc:spChg chg="mod">
          <ac:chgData name="손승재" userId="5e324ebc-f6a6-4e49-8d57-ae22841c7b20" providerId="ADAL" clId="{626E6586-37CA-4181-9671-92A7C9B5523F}" dt="2023-07-17T05:03:41.744" v="221"/>
          <ac:spMkLst>
            <pc:docMk/>
            <pc:sldMk cId="1880416889" sldId="316"/>
            <ac:spMk id="2" creationId="{00000000-0000-0000-0000-000000000000}"/>
          </ac:spMkLst>
        </pc:spChg>
      </pc:sldChg>
      <pc:sldChg chg="modSp mod">
        <pc:chgData name="손승재" userId="5e324ebc-f6a6-4e49-8d57-ae22841c7b20" providerId="ADAL" clId="{626E6586-37CA-4181-9671-92A7C9B5523F}" dt="2023-07-17T05:03:52.136" v="231" actId="20577"/>
        <pc:sldMkLst>
          <pc:docMk/>
          <pc:sldMk cId="209930690" sldId="317"/>
        </pc:sldMkLst>
        <pc:spChg chg="mod">
          <ac:chgData name="손승재" userId="5e324ebc-f6a6-4e49-8d57-ae22841c7b20" providerId="ADAL" clId="{626E6586-37CA-4181-9671-92A7C9B5523F}" dt="2023-07-17T05:03:47.127" v="225" actId="14100"/>
          <ac:spMkLst>
            <pc:docMk/>
            <pc:sldMk cId="209930690" sldId="317"/>
            <ac:spMk id="2" creationId="{00000000-0000-0000-0000-000000000000}"/>
          </ac:spMkLst>
        </pc:spChg>
        <pc:spChg chg="mod">
          <ac:chgData name="손승재" userId="5e324ebc-f6a6-4e49-8d57-ae22841c7b20" providerId="ADAL" clId="{626E6586-37CA-4181-9671-92A7C9B5523F}" dt="2023-07-17T05:03:52.136" v="231" actId="20577"/>
          <ac:spMkLst>
            <pc:docMk/>
            <pc:sldMk cId="209930690" sldId="317"/>
            <ac:spMk id="19" creationId="{2166DC39-B019-C4A9-635E-B7884ECF604A}"/>
          </ac:spMkLst>
        </pc:spChg>
      </pc:sldChg>
      <pc:sldChg chg="addSp delSp modSp add mod">
        <pc:chgData name="손승재" userId="5e324ebc-f6a6-4e49-8d57-ae22841c7b20" providerId="ADAL" clId="{626E6586-37CA-4181-9671-92A7C9B5523F}" dt="2023-07-17T04:54:45.744" v="100" actId="1076"/>
        <pc:sldMkLst>
          <pc:docMk/>
          <pc:sldMk cId="4153681811" sldId="318"/>
        </pc:sldMkLst>
        <pc:spChg chg="mod">
          <ac:chgData name="손승재" userId="5e324ebc-f6a6-4e49-8d57-ae22841c7b20" providerId="ADAL" clId="{626E6586-37CA-4181-9671-92A7C9B5523F}" dt="2023-07-17T04:54:23.693" v="97"/>
          <ac:spMkLst>
            <pc:docMk/>
            <pc:sldMk cId="4153681811" sldId="318"/>
            <ac:spMk id="14" creationId="{A8C5E147-D137-B5D3-52B7-58286C09DD15}"/>
          </ac:spMkLst>
        </pc:spChg>
        <pc:picChg chg="add mod">
          <ac:chgData name="손승재" userId="5e324ebc-f6a6-4e49-8d57-ae22841c7b20" providerId="ADAL" clId="{626E6586-37CA-4181-9671-92A7C9B5523F}" dt="2023-07-17T04:54:09.775" v="29" actId="1076"/>
          <ac:picMkLst>
            <pc:docMk/>
            <pc:sldMk cId="4153681811" sldId="318"/>
            <ac:picMk id="11" creationId="{0B089D57-274C-3E7D-3C07-9EA0602C893D}"/>
          </ac:picMkLst>
        </pc:picChg>
        <pc:picChg chg="del">
          <ac:chgData name="손승재" userId="5e324ebc-f6a6-4e49-8d57-ae22841c7b20" providerId="ADAL" clId="{626E6586-37CA-4181-9671-92A7C9B5523F}" dt="2023-07-17T04:54:02.227" v="26" actId="478"/>
          <ac:picMkLst>
            <pc:docMk/>
            <pc:sldMk cId="4153681811" sldId="318"/>
            <ac:picMk id="12" creationId="{D3D44D65-546C-A986-84A0-61CBAF6D237F}"/>
          </ac:picMkLst>
        </pc:picChg>
        <pc:picChg chg="del">
          <ac:chgData name="손승재" userId="5e324ebc-f6a6-4e49-8d57-ae22841c7b20" providerId="ADAL" clId="{626E6586-37CA-4181-9671-92A7C9B5523F}" dt="2023-07-17T04:54:01.922" v="25" actId="478"/>
          <ac:picMkLst>
            <pc:docMk/>
            <pc:sldMk cId="4153681811" sldId="318"/>
            <ac:picMk id="15" creationId="{1171FE4E-3195-DA57-DA93-85D4D56517AB}"/>
          </ac:picMkLst>
        </pc:picChg>
        <pc:picChg chg="add mod">
          <ac:chgData name="손승재" userId="5e324ebc-f6a6-4e49-8d57-ae22841c7b20" providerId="ADAL" clId="{626E6586-37CA-4181-9671-92A7C9B5523F}" dt="2023-07-17T04:54:45.744" v="100" actId="1076"/>
          <ac:picMkLst>
            <pc:docMk/>
            <pc:sldMk cId="4153681811" sldId="318"/>
            <ac:picMk id="17" creationId="{AD0042F4-071C-41D2-46AF-40CA6B2408E8}"/>
          </ac:picMkLst>
        </pc:picChg>
      </pc:sldChg>
      <pc:sldChg chg="addSp delSp modSp new del mod">
        <pc:chgData name="손승재" userId="5e324ebc-f6a6-4e49-8d57-ae22841c7b20" providerId="ADAL" clId="{626E6586-37CA-4181-9671-92A7C9B5523F}" dt="2023-07-17T04:58:24.254" v="150" actId="47"/>
        <pc:sldMkLst>
          <pc:docMk/>
          <pc:sldMk cId="2207555456" sldId="319"/>
        </pc:sldMkLst>
        <pc:picChg chg="add del mod">
          <ac:chgData name="손승재" userId="5e324ebc-f6a6-4e49-8d57-ae22841c7b20" providerId="ADAL" clId="{626E6586-37CA-4181-9671-92A7C9B5523F}" dt="2023-07-17T04:58:23.087" v="149" actId="21"/>
          <ac:picMkLst>
            <pc:docMk/>
            <pc:sldMk cId="2207555456" sldId="319"/>
            <ac:picMk id="5" creationId="{0373EB6A-2433-CBC0-9EDE-6EE5AAD5DF45}"/>
          </ac:picMkLst>
        </pc:picChg>
      </pc:sldChg>
      <pc:sldChg chg="add del">
        <pc:chgData name="손승재" userId="5e324ebc-f6a6-4e49-8d57-ae22841c7b20" providerId="ADAL" clId="{626E6586-37CA-4181-9671-92A7C9B5523F}" dt="2023-07-17T05:03:29.088" v="207" actId="47"/>
        <pc:sldMkLst>
          <pc:docMk/>
          <pc:sldMk cId="3185140528" sldId="320"/>
        </pc:sldMkLst>
      </pc:sldChg>
      <pc:sldChg chg="addSp delSp modSp new del mod">
        <pc:chgData name="손승재" userId="5e324ebc-f6a6-4e49-8d57-ae22841c7b20" providerId="ADAL" clId="{626E6586-37CA-4181-9671-92A7C9B5523F}" dt="2023-07-17T05:03:26.897" v="206" actId="47"/>
        <pc:sldMkLst>
          <pc:docMk/>
          <pc:sldMk cId="4180866115" sldId="321"/>
        </pc:sldMkLst>
        <pc:picChg chg="add del mod">
          <ac:chgData name="손승재" userId="5e324ebc-f6a6-4e49-8d57-ae22841c7b20" providerId="ADAL" clId="{626E6586-37CA-4181-9671-92A7C9B5523F}" dt="2023-07-17T04:59:52.114" v="167" actId="21"/>
          <ac:picMkLst>
            <pc:docMk/>
            <pc:sldMk cId="4180866115" sldId="321"/>
            <ac:picMk id="4" creationId="{BDF90BED-7505-D707-DEDE-B67552BF30ED}"/>
          </ac:picMkLst>
        </pc:picChg>
        <pc:picChg chg="add del mod">
          <ac:chgData name="손승재" userId="5e324ebc-f6a6-4e49-8d57-ae22841c7b20" providerId="ADAL" clId="{626E6586-37CA-4181-9671-92A7C9B5523F}" dt="2023-07-17T05:01:27.424" v="178" actId="21"/>
          <ac:picMkLst>
            <pc:docMk/>
            <pc:sldMk cId="4180866115" sldId="321"/>
            <ac:picMk id="6" creationId="{9432FC94-CE3A-0ADD-66B8-12BBFA1F6E0F}"/>
          </ac:picMkLst>
        </pc:picChg>
        <pc:picChg chg="add del">
          <ac:chgData name="손승재" userId="5e324ebc-f6a6-4e49-8d57-ae22841c7b20" providerId="ADAL" clId="{626E6586-37CA-4181-9671-92A7C9B5523F}" dt="2023-07-17T05:01:58.182" v="181" actId="21"/>
          <ac:picMkLst>
            <pc:docMk/>
            <pc:sldMk cId="4180866115" sldId="321"/>
            <ac:picMk id="8" creationId="{488254D0-45EE-2618-B318-14BB45C20043}"/>
          </ac:picMkLst>
        </pc:picChg>
      </pc:sldChg>
      <pc:sldChg chg="addSp delSp modSp add mod">
        <pc:chgData name="손승재" userId="5e324ebc-f6a6-4e49-8d57-ae22841c7b20" providerId="ADAL" clId="{626E6586-37CA-4181-9671-92A7C9B5523F}" dt="2023-07-17T05:00:14.793" v="174" actId="1076"/>
        <pc:sldMkLst>
          <pc:docMk/>
          <pc:sldMk cId="1829032618" sldId="322"/>
        </pc:sldMkLst>
        <pc:picChg chg="add mod">
          <ac:chgData name="손승재" userId="5e324ebc-f6a6-4e49-8d57-ae22841c7b20" providerId="ADAL" clId="{626E6586-37CA-4181-9671-92A7C9B5523F}" dt="2023-07-17T04:59:56.091" v="171" actId="1076"/>
          <ac:picMkLst>
            <pc:docMk/>
            <pc:sldMk cId="1829032618" sldId="322"/>
            <ac:picMk id="10" creationId="{82C9A2B8-8E35-3B13-76E7-A4366DABADB4}"/>
          </ac:picMkLst>
        </pc:picChg>
        <pc:picChg chg="add mod">
          <ac:chgData name="손승재" userId="5e324ebc-f6a6-4e49-8d57-ae22841c7b20" providerId="ADAL" clId="{626E6586-37CA-4181-9671-92A7C9B5523F}" dt="2023-07-17T05:00:14.793" v="174" actId="1076"/>
          <ac:picMkLst>
            <pc:docMk/>
            <pc:sldMk cId="1829032618" sldId="322"/>
            <ac:picMk id="15" creationId="{08E58F7E-99C0-F46B-FAA1-3B5CB2B67DAB}"/>
          </ac:picMkLst>
        </pc:picChg>
        <pc:picChg chg="del">
          <ac:chgData name="손승재" userId="5e324ebc-f6a6-4e49-8d57-ae22841c7b20" providerId="ADAL" clId="{626E6586-37CA-4181-9671-92A7C9B5523F}" dt="2023-07-17T04:59:54.076" v="168" actId="478"/>
          <ac:picMkLst>
            <pc:docMk/>
            <pc:sldMk cId="1829032618" sldId="322"/>
            <ac:picMk id="18" creationId="{946295FA-CDC7-6E3E-DEB0-960F062BD337}"/>
          </ac:picMkLst>
        </pc:picChg>
        <pc:picChg chg="del">
          <ac:chgData name="손승재" userId="5e324ebc-f6a6-4e49-8d57-ae22841c7b20" providerId="ADAL" clId="{626E6586-37CA-4181-9671-92A7C9B5523F}" dt="2023-07-17T04:59:54.376" v="169" actId="478"/>
          <ac:picMkLst>
            <pc:docMk/>
            <pc:sldMk cId="1829032618" sldId="322"/>
            <ac:picMk id="21" creationId="{16473400-A5D5-9FE5-9E4B-C76A53012109}"/>
          </ac:picMkLst>
        </pc:picChg>
      </pc:sldChg>
      <pc:sldChg chg="addSp delSp modSp new mod">
        <pc:chgData name="손승재" userId="5e324ebc-f6a6-4e49-8d57-ae22841c7b20" providerId="ADAL" clId="{626E6586-37CA-4181-9671-92A7C9B5523F}" dt="2023-07-17T05:04:08.922" v="237" actId="478"/>
        <pc:sldMkLst>
          <pc:docMk/>
          <pc:sldMk cId="1469559539" sldId="323"/>
        </pc:sldMkLst>
        <pc:spChg chg="del">
          <ac:chgData name="손승재" userId="5e324ebc-f6a6-4e49-8d57-ae22841c7b20" providerId="ADAL" clId="{626E6586-37CA-4181-9671-92A7C9B5523F}" dt="2023-07-17T05:04:08.088" v="236" actId="478"/>
          <ac:spMkLst>
            <pc:docMk/>
            <pc:sldMk cId="1469559539" sldId="323"/>
            <ac:spMk id="2" creationId="{576868B5-0EFE-BFC0-E8FA-3C8A7A3ED6C8}"/>
          </ac:spMkLst>
        </pc:spChg>
        <pc:spChg chg="del">
          <ac:chgData name="손승재" userId="5e324ebc-f6a6-4e49-8d57-ae22841c7b20" providerId="ADAL" clId="{626E6586-37CA-4181-9671-92A7C9B5523F}" dt="2023-07-17T05:04:08.922" v="237" actId="478"/>
          <ac:spMkLst>
            <pc:docMk/>
            <pc:sldMk cId="1469559539" sldId="323"/>
            <ac:spMk id="3" creationId="{576E4E5A-8BAD-2A77-37A0-27EFBBA4D145}"/>
          </ac:spMkLst>
        </pc:spChg>
        <pc:spChg chg="add 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7" creationId="{82F823BC-50E3-8C52-524F-5E20841B21AA}"/>
          </ac:spMkLst>
        </pc:spChg>
        <pc:spChg chg="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9" creationId="{F8FACAE1-7823-D1DB-81D2-DDE7292F2BB9}"/>
          </ac:spMkLst>
        </pc:spChg>
        <pc:spChg chg="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10" creationId="{91436A6E-D3B0-50C2-5049-C153402DEBC2}"/>
          </ac:spMkLst>
        </pc:spChg>
        <pc:grpChg chg="add mod">
          <ac:chgData name="손승재" userId="5e324ebc-f6a6-4e49-8d57-ae22841c7b20" providerId="ADAL" clId="{626E6586-37CA-4181-9671-92A7C9B5523F}" dt="2023-07-17T05:04:00.280" v="232"/>
          <ac:grpSpMkLst>
            <pc:docMk/>
            <pc:sldMk cId="1469559539" sldId="323"/>
            <ac:grpSpMk id="8" creationId="{129887A2-A61B-82AF-1965-9AFBA96E2BD3}"/>
          </ac:grpSpMkLst>
        </pc:grpChg>
        <pc:picChg chg="add mod">
          <ac:chgData name="손승재" userId="5e324ebc-f6a6-4e49-8d57-ae22841c7b20" providerId="ADAL" clId="{626E6586-37CA-4181-9671-92A7C9B5523F}" dt="2023-07-17T05:02:09.389" v="186" actId="1076"/>
          <ac:picMkLst>
            <pc:docMk/>
            <pc:sldMk cId="1469559539" sldId="323"/>
            <ac:picMk id="4" creationId="{FB1FD5D5-7B77-87AB-6F81-FEB5710487BE}"/>
          </ac:picMkLst>
        </pc:picChg>
        <pc:picChg chg="add mod">
          <ac:chgData name="손승재" userId="5e324ebc-f6a6-4e49-8d57-ae22841c7b20" providerId="ADAL" clId="{626E6586-37CA-4181-9671-92A7C9B5523F}" dt="2023-07-17T05:02:26.764" v="189" actId="1076"/>
          <ac:picMkLst>
            <pc:docMk/>
            <pc:sldMk cId="1469559539" sldId="323"/>
            <ac:picMk id="6" creationId="{F423E08E-665F-CE36-B86C-7D8B903C17DA}"/>
          </ac:picMkLst>
        </pc:picChg>
      </pc:sldChg>
      <pc:sldChg chg="addSp delSp modSp add mod">
        <pc:chgData name="손승재" userId="5e324ebc-f6a6-4e49-8d57-ae22841c7b20" providerId="ADAL" clId="{626E6586-37CA-4181-9671-92A7C9B5523F}" dt="2023-07-17T05:04:04.264" v="235" actId="478"/>
        <pc:sldMkLst>
          <pc:docMk/>
          <pc:sldMk cId="1164516369" sldId="324"/>
        </pc:sldMkLst>
        <pc:spChg chg="del">
          <ac:chgData name="손승재" userId="5e324ebc-f6a6-4e49-8d57-ae22841c7b20" providerId="ADAL" clId="{626E6586-37CA-4181-9671-92A7C9B5523F}" dt="2023-07-17T05:04:03.458" v="234" actId="478"/>
          <ac:spMkLst>
            <pc:docMk/>
            <pc:sldMk cId="1164516369" sldId="324"/>
            <ac:spMk id="2" creationId="{576868B5-0EFE-BFC0-E8FA-3C8A7A3ED6C8}"/>
          </ac:spMkLst>
        </pc:spChg>
        <pc:spChg chg="del">
          <ac:chgData name="손승재" userId="5e324ebc-f6a6-4e49-8d57-ae22841c7b20" providerId="ADAL" clId="{626E6586-37CA-4181-9671-92A7C9B5523F}" dt="2023-07-17T05:04:04.264" v="235" actId="478"/>
          <ac:spMkLst>
            <pc:docMk/>
            <pc:sldMk cId="1164516369" sldId="324"/>
            <ac:spMk id="3" creationId="{576E4E5A-8BAD-2A77-37A0-27EFBBA4D145}"/>
          </ac:spMkLst>
        </pc:spChg>
        <pc:spChg chg="add 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0" creationId="{BA01090C-FEAD-4A4E-728D-75F8DF8EAA6E}"/>
          </ac:spMkLst>
        </pc:spChg>
        <pc:spChg chg="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2" creationId="{9F30C866-22A9-6FBE-0B48-07B23DB59543}"/>
          </ac:spMkLst>
        </pc:spChg>
        <pc:spChg chg="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3" creationId="{7945F6B9-54C0-E04C-AC26-9E7EBCD93E9E}"/>
          </ac:spMkLst>
        </pc:spChg>
        <pc:grpChg chg="add mod">
          <ac:chgData name="손승재" userId="5e324ebc-f6a6-4e49-8d57-ae22841c7b20" providerId="ADAL" clId="{626E6586-37CA-4181-9671-92A7C9B5523F}" dt="2023-07-17T05:04:01.377" v="233"/>
          <ac:grpSpMkLst>
            <pc:docMk/>
            <pc:sldMk cId="1164516369" sldId="324"/>
            <ac:grpSpMk id="11" creationId="{56AFF125-6A63-9613-DD35-32831C5DB1D3}"/>
          </ac:grpSpMkLst>
        </pc:grpChg>
        <pc:picChg chg="del">
          <ac:chgData name="손승재" userId="5e324ebc-f6a6-4e49-8d57-ae22841c7b20" providerId="ADAL" clId="{626E6586-37CA-4181-9671-92A7C9B5523F}" dt="2023-07-17T05:02:30.696" v="191" actId="478"/>
          <ac:picMkLst>
            <pc:docMk/>
            <pc:sldMk cId="1164516369" sldId="324"/>
            <ac:picMk id="4" creationId="{FB1FD5D5-7B77-87AB-6F81-FEB5710487BE}"/>
          </ac:picMkLst>
        </pc:picChg>
        <pc:picChg chg="del">
          <ac:chgData name="손승재" userId="5e324ebc-f6a6-4e49-8d57-ae22841c7b20" providerId="ADAL" clId="{626E6586-37CA-4181-9671-92A7C9B5523F}" dt="2023-07-17T05:02:30.894" v="192" actId="478"/>
          <ac:picMkLst>
            <pc:docMk/>
            <pc:sldMk cId="1164516369" sldId="324"/>
            <ac:picMk id="6" creationId="{F423E08E-665F-CE36-B86C-7D8B903C17DA}"/>
          </ac:picMkLst>
        </pc:picChg>
        <pc:picChg chg="add mod">
          <ac:chgData name="손승재" userId="5e324ebc-f6a6-4e49-8d57-ae22841c7b20" providerId="ADAL" clId="{626E6586-37CA-4181-9671-92A7C9B5523F}" dt="2023-07-17T05:03:25.108" v="205" actId="14100"/>
          <ac:picMkLst>
            <pc:docMk/>
            <pc:sldMk cId="1164516369" sldId="324"/>
            <ac:picMk id="7" creationId="{9982B769-5D9F-71EB-9F52-624BC6857283}"/>
          </ac:picMkLst>
        </pc:picChg>
        <pc:picChg chg="add mod ord">
          <ac:chgData name="손승재" userId="5e324ebc-f6a6-4e49-8d57-ae22841c7b20" providerId="ADAL" clId="{626E6586-37CA-4181-9671-92A7C9B5523F}" dt="2023-07-17T05:03:22.726" v="203" actId="167"/>
          <ac:picMkLst>
            <pc:docMk/>
            <pc:sldMk cId="1164516369" sldId="324"/>
            <ac:picMk id="9" creationId="{9A421595-66F6-36C5-A4BB-5C7D99B98461}"/>
          </ac:picMkLst>
        </pc:picChg>
      </pc:sldChg>
    </pc:docChg>
  </pc:docChgLst>
  <pc:docChgLst>
    <pc:chgData name="손승재" userId="5e324ebc-f6a6-4e49-8d57-ae22841c7b20" providerId="ADAL" clId="{16FB2F97-84FB-4373-8D2E-8E25C0D86906}"/>
    <pc:docChg chg="undo custSel modSld">
      <pc:chgData name="손승재" userId="5e324ebc-f6a6-4e49-8d57-ae22841c7b20" providerId="ADAL" clId="{16FB2F97-84FB-4373-8D2E-8E25C0D86906}" dt="2023-07-11T10:38:52.751" v="225" actId="14100"/>
      <pc:docMkLst>
        <pc:docMk/>
      </pc:docMkLst>
      <pc:sldChg chg="modSp mod">
        <pc:chgData name="손승재" userId="5e324ebc-f6a6-4e49-8d57-ae22841c7b20" providerId="ADAL" clId="{16FB2F97-84FB-4373-8D2E-8E25C0D86906}" dt="2023-07-11T08:20:46.694" v="28" actId="20577"/>
        <pc:sldMkLst>
          <pc:docMk/>
          <pc:sldMk cId="2971841378" sldId="256"/>
        </pc:sldMkLst>
        <pc:spChg chg="mod">
          <ac:chgData name="손승재" userId="5e324ebc-f6a6-4e49-8d57-ae22841c7b20" providerId="ADAL" clId="{16FB2F97-84FB-4373-8D2E-8E25C0D86906}" dt="2023-07-11T08:20:46.694" v="28" actId="20577"/>
          <ac:spMkLst>
            <pc:docMk/>
            <pc:sldMk cId="2971841378" sldId="256"/>
            <ac:spMk id="3" creationId="{00000000-0000-0000-0000-000000000000}"/>
          </ac:spMkLst>
        </pc:spChg>
      </pc:sldChg>
      <pc:sldChg chg="modSp mod">
        <pc:chgData name="손승재" userId="5e324ebc-f6a6-4e49-8d57-ae22841c7b20" providerId="ADAL" clId="{16FB2F97-84FB-4373-8D2E-8E25C0D86906}" dt="2023-07-11T10:36:35.387" v="215" actId="20577"/>
        <pc:sldMkLst>
          <pc:docMk/>
          <pc:sldMk cId="559868446" sldId="306"/>
        </pc:sldMkLst>
        <pc:spChg chg="mod">
          <ac:chgData name="손승재" userId="5e324ebc-f6a6-4e49-8d57-ae22841c7b20" providerId="ADAL" clId="{16FB2F97-84FB-4373-8D2E-8E25C0D86906}" dt="2023-07-11T10:36:35.387" v="215" actId="20577"/>
          <ac:spMkLst>
            <pc:docMk/>
            <pc:sldMk cId="559868446" sldId="306"/>
            <ac:spMk id="2" creationId="{00000000-0000-0000-0000-000000000000}"/>
          </ac:spMkLst>
        </pc:spChg>
      </pc:sldChg>
      <pc:sldChg chg="addSp modSp mod">
        <pc:chgData name="손승재" userId="5e324ebc-f6a6-4e49-8d57-ae22841c7b20" providerId="ADAL" clId="{16FB2F97-84FB-4373-8D2E-8E25C0D86906}" dt="2023-07-11T10:36:20.336" v="209" actId="20577"/>
        <pc:sldMkLst>
          <pc:docMk/>
          <pc:sldMk cId="2318716134" sldId="307"/>
        </pc:sldMkLst>
        <pc:spChg chg="add mod">
          <ac:chgData name="손승재" userId="5e324ebc-f6a6-4e49-8d57-ae22841c7b20" providerId="ADAL" clId="{16FB2F97-84FB-4373-8D2E-8E25C0D86906}" dt="2023-07-11T10:35:24.067" v="140" actId="403"/>
          <ac:spMkLst>
            <pc:docMk/>
            <pc:sldMk cId="2318716134" sldId="307"/>
            <ac:spMk id="4" creationId="{87362DD6-956D-3D57-6DC5-C60E81342ADE}"/>
          </ac:spMkLst>
        </pc:spChg>
        <pc:spChg chg="mod">
          <ac:chgData name="손승재" userId="5e324ebc-f6a6-4e49-8d57-ae22841c7b20" providerId="ADAL" clId="{16FB2F97-84FB-4373-8D2E-8E25C0D86906}" dt="2023-07-11T10:36:20.336" v="209" actId="20577"/>
          <ac:spMkLst>
            <pc:docMk/>
            <pc:sldMk cId="2318716134" sldId="307"/>
            <ac:spMk id="15" creationId="{C7B5C783-F668-4380-704F-82DA35C87E47}"/>
          </ac:spMkLst>
        </pc:spChg>
      </pc:sldChg>
      <pc:sldChg chg="addSp delSp modSp mod">
        <pc:chgData name="손승재" userId="5e324ebc-f6a6-4e49-8d57-ae22841c7b20" providerId="ADAL" clId="{16FB2F97-84FB-4373-8D2E-8E25C0D86906}" dt="2023-07-11T08:52:25.094" v="34" actId="478"/>
        <pc:sldMkLst>
          <pc:docMk/>
          <pc:sldMk cId="4182508894" sldId="311"/>
        </pc:sldMkLst>
        <pc:picChg chg="add del mod">
          <ac:chgData name="손승재" userId="5e324ebc-f6a6-4e49-8d57-ae22841c7b20" providerId="ADAL" clId="{16FB2F97-84FB-4373-8D2E-8E25C0D86906}" dt="2023-07-11T08:52:24.518" v="33" actId="22"/>
          <ac:picMkLst>
            <pc:docMk/>
            <pc:sldMk cId="4182508894" sldId="311"/>
            <ac:picMk id="12" creationId="{2E6CBF2C-8843-1549-9B94-C531807932F8}"/>
          </ac:picMkLst>
        </pc:picChg>
        <pc:picChg chg="add del">
          <ac:chgData name="손승재" userId="5e324ebc-f6a6-4e49-8d57-ae22841c7b20" providerId="ADAL" clId="{16FB2F97-84FB-4373-8D2E-8E25C0D86906}" dt="2023-07-11T08:52:25.094" v="34" actId="478"/>
          <ac:picMkLst>
            <pc:docMk/>
            <pc:sldMk cId="4182508894" sldId="311"/>
            <ac:picMk id="2053" creationId="{AACA5F5F-821C-05A6-AEBD-0DA9466CF743}"/>
          </ac:picMkLst>
        </pc:picChg>
      </pc:sldChg>
      <pc:sldChg chg="modSp mod">
        <pc:chgData name="손승재" userId="5e324ebc-f6a6-4e49-8d57-ae22841c7b20" providerId="ADAL" clId="{16FB2F97-84FB-4373-8D2E-8E25C0D86906}" dt="2023-07-11T10:36:44.913" v="220" actId="20577"/>
        <pc:sldMkLst>
          <pc:docMk/>
          <pc:sldMk cId="1353518229" sldId="314"/>
        </pc:sldMkLst>
        <pc:spChg chg="mod">
          <ac:chgData name="손승재" userId="5e324ebc-f6a6-4e49-8d57-ae22841c7b20" providerId="ADAL" clId="{16FB2F97-84FB-4373-8D2E-8E25C0D86906}" dt="2023-07-11T10:36:44.913" v="220" actId="20577"/>
          <ac:spMkLst>
            <pc:docMk/>
            <pc:sldMk cId="1353518229" sldId="314"/>
            <ac:spMk id="2" creationId="{00000000-0000-0000-0000-000000000000}"/>
          </ac:spMkLst>
        </pc:spChg>
      </pc:sldChg>
      <pc:sldChg chg="addSp delSp modSp mod">
        <pc:chgData name="손승재" userId="5e324ebc-f6a6-4e49-8d57-ae22841c7b20" providerId="ADAL" clId="{16FB2F97-84FB-4373-8D2E-8E25C0D86906}" dt="2023-07-11T10:38:52.751" v="225" actId="14100"/>
        <pc:sldMkLst>
          <pc:docMk/>
          <pc:sldMk cId="1419161812" sldId="315"/>
        </pc:sldMkLst>
        <pc:picChg chg="del">
          <ac:chgData name="손승재" userId="5e324ebc-f6a6-4e49-8d57-ae22841c7b20" providerId="ADAL" clId="{16FB2F97-84FB-4373-8D2E-8E25C0D86906}" dt="2023-07-11T10:38:26.635" v="221" actId="478"/>
          <ac:picMkLst>
            <pc:docMk/>
            <pc:sldMk cId="1419161812" sldId="315"/>
            <ac:picMk id="10" creationId="{E88BA827-91C5-8C5C-519C-E2EE0B3A1FC7}"/>
          </ac:picMkLst>
        </pc:picChg>
        <pc:picChg chg="add mod">
          <ac:chgData name="손승재" userId="5e324ebc-f6a6-4e49-8d57-ae22841c7b20" providerId="ADAL" clId="{16FB2F97-84FB-4373-8D2E-8E25C0D86906}" dt="2023-07-11T10:38:52.751" v="225" actId="14100"/>
          <ac:picMkLst>
            <pc:docMk/>
            <pc:sldMk cId="1419161812" sldId="315"/>
            <ac:picMk id="17" creationId="{D047B100-9B3C-70C2-F072-54F15E2AAFD7}"/>
          </ac:picMkLst>
        </pc:picChg>
      </pc:sldChg>
    </pc:docChg>
  </pc:docChgLst>
  <pc:docChgLst>
    <pc:chgData name="손승재" userId="5e324ebc-f6a6-4e49-8d57-ae22841c7b20" providerId="ADAL" clId="{44D2D92A-ABE1-4750-B5B4-91492777EA39}"/>
    <pc:docChg chg="undo custSel addSld delSld modSld sldOrd">
      <pc:chgData name="손승재" userId="5e324ebc-f6a6-4e49-8d57-ae22841c7b20" providerId="ADAL" clId="{44D2D92A-ABE1-4750-B5B4-91492777EA39}" dt="2023-08-03T02:44:41.843" v="1802"/>
      <pc:docMkLst>
        <pc:docMk/>
      </pc:docMkLst>
      <pc:sldChg chg="modSp mod">
        <pc:chgData name="손승재" userId="5e324ebc-f6a6-4e49-8d57-ae22841c7b20" providerId="ADAL" clId="{44D2D92A-ABE1-4750-B5B4-91492777EA39}" dt="2023-08-03T01:16:41.818" v="47" actId="1076"/>
        <pc:sldMkLst>
          <pc:docMk/>
          <pc:sldMk cId="1095055991" sldId="261"/>
        </pc:sldMkLst>
        <pc:spChg chg="mod">
          <ac:chgData name="손승재" userId="5e324ebc-f6a6-4e49-8d57-ae22841c7b20" providerId="ADAL" clId="{44D2D92A-ABE1-4750-B5B4-91492777EA39}" dt="2023-08-03T01:16:24.155" v="35" actId="1076"/>
          <ac:spMkLst>
            <pc:docMk/>
            <pc:sldMk cId="1095055991" sldId="261"/>
            <ac:spMk id="3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1.818" v="47" actId="1076"/>
          <ac:spMkLst>
            <pc:docMk/>
            <pc:sldMk cId="1095055991" sldId="261"/>
            <ac:spMk id="8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09.162" v="18"/>
          <ac:spMkLst>
            <pc:docMk/>
            <pc:sldMk cId="1095055991" sldId="261"/>
            <ac:spMk id="10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10.971" v="25" actId="20577"/>
          <ac:spMkLst>
            <pc:docMk/>
            <pc:sldMk cId="1095055991" sldId="261"/>
            <ac:spMk id="11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1.818" v="47" actId="1076"/>
          <ac:spMkLst>
            <pc:docMk/>
            <pc:sldMk cId="1095055991" sldId="261"/>
            <ac:spMk id="24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1.818" v="47" actId="1076"/>
          <ac:spMkLst>
            <pc:docMk/>
            <pc:sldMk cId="1095055991" sldId="261"/>
            <ac:spMk id="32" creationId="{00000000-0000-0000-0000-000000000000}"/>
          </ac:spMkLst>
        </pc:s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4" creationId="{00000000-0000-0000-0000-000000000000}"/>
          </ac:grpSpMkLst>
        </pc:gr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9" creationId="{00000000-0000-0000-0000-000000000000}"/>
          </ac:grpSpMkLst>
        </pc:gr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12" creationId="{00000000-0000-0000-0000-000000000000}"/>
          </ac:grpSpMkLst>
        </pc:gr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25" creationId="{00000000-0000-0000-0000-000000000000}"/>
          </ac:grpSpMkLst>
        </pc:grpChg>
      </pc:sldChg>
      <pc:sldChg chg="modSp del mod">
        <pc:chgData name="손승재" userId="5e324ebc-f6a6-4e49-8d57-ae22841c7b20" providerId="ADAL" clId="{44D2D92A-ABE1-4750-B5B4-91492777EA39}" dt="2023-08-03T02:30:37.173" v="1305" actId="47"/>
        <pc:sldMkLst>
          <pc:docMk/>
          <pc:sldMk cId="1556842252" sldId="304"/>
        </pc:sldMkLst>
        <pc:spChg chg="mod">
          <ac:chgData name="손승재" userId="5e324ebc-f6a6-4e49-8d57-ae22841c7b20" providerId="ADAL" clId="{44D2D92A-ABE1-4750-B5B4-91492777EA39}" dt="2023-08-03T02:20:59.182" v="900"/>
          <ac:spMkLst>
            <pc:docMk/>
            <pc:sldMk cId="1556842252" sldId="304"/>
            <ac:spMk id="2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5.036" v="49" actId="20577"/>
          <ac:spMkLst>
            <pc:docMk/>
            <pc:sldMk cId="1556842252" sldId="304"/>
            <ac:spMk id="9" creationId="{42CAAD3A-AF28-63F1-72E2-643CA13633E1}"/>
          </ac:spMkLst>
        </pc:spChg>
      </pc:sldChg>
      <pc:sldChg chg="modSp del mod">
        <pc:chgData name="손승재" userId="5e324ebc-f6a6-4e49-8d57-ae22841c7b20" providerId="ADAL" clId="{44D2D92A-ABE1-4750-B5B4-91492777EA39}" dt="2023-08-03T02:29:08.414" v="1245" actId="47"/>
        <pc:sldMkLst>
          <pc:docMk/>
          <pc:sldMk cId="4182508894" sldId="311"/>
        </pc:sldMkLst>
        <pc:spChg chg="mod">
          <ac:chgData name="손승재" userId="5e324ebc-f6a6-4e49-8d57-ae22841c7b20" providerId="ADAL" clId="{44D2D92A-ABE1-4750-B5B4-91492777EA39}" dt="2023-08-03T01:16:50.540" v="53" actId="20577"/>
          <ac:spMkLst>
            <pc:docMk/>
            <pc:sldMk cId="4182508894" sldId="311"/>
            <ac:spMk id="9" creationId="{42CAAD3A-AF28-63F1-72E2-643CA13633E1}"/>
          </ac:spMkLst>
        </pc:spChg>
      </pc:sldChg>
      <pc:sldChg chg="modSp del mod">
        <pc:chgData name="손승재" userId="5e324ebc-f6a6-4e49-8d57-ae22841c7b20" providerId="ADAL" clId="{44D2D92A-ABE1-4750-B5B4-91492777EA39}" dt="2023-08-03T02:29:42.533" v="1247" actId="47"/>
        <pc:sldMkLst>
          <pc:docMk/>
          <pc:sldMk cId="1693171362" sldId="312"/>
        </pc:sldMkLst>
        <pc:spChg chg="mod">
          <ac:chgData name="손승재" userId="5e324ebc-f6a6-4e49-8d57-ae22841c7b20" providerId="ADAL" clId="{44D2D92A-ABE1-4750-B5B4-91492777EA39}" dt="2023-08-03T01:16:56.755" v="57" actId="20577"/>
          <ac:spMkLst>
            <pc:docMk/>
            <pc:sldMk cId="1693171362" sldId="312"/>
            <ac:spMk id="9" creationId="{42CAAD3A-AF28-63F1-72E2-643CA13633E1}"/>
          </ac:spMkLst>
        </pc:spChg>
      </pc:sldChg>
      <pc:sldChg chg="addSp delSp modSp mod">
        <pc:chgData name="손승재" userId="5e324ebc-f6a6-4e49-8d57-ae22841c7b20" providerId="ADAL" clId="{44D2D92A-ABE1-4750-B5B4-91492777EA39}" dt="2023-08-03T02:22:04.649" v="935" actId="1076"/>
        <pc:sldMkLst>
          <pc:docMk/>
          <pc:sldMk cId="1218032311" sldId="313"/>
        </pc:sldMkLst>
        <pc:spChg chg="mod">
          <ac:chgData name="손승재" userId="5e324ebc-f6a6-4e49-8d57-ae22841c7b20" providerId="ADAL" clId="{44D2D92A-ABE1-4750-B5B4-91492777EA39}" dt="2023-08-03T01:16:48.616" v="51" actId="20577"/>
          <ac:spMkLst>
            <pc:docMk/>
            <pc:sldMk cId="1218032311" sldId="313"/>
            <ac:spMk id="9" creationId="{42CAAD3A-AF28-63F1-72E2-643CA13633E1}"/>
          </ac:spMkLst>
        </pc:spChg>
        <pc:spChg chg="add del mod">
          <ac:chgData name="손승재" userId="5e324ebc-f6a6-4e49-8d57-ae22841c7b20" providerId="ADAL" clId="{44D2D92A-ABE1-4750-B5B4-91492777EA39}" dt="2023-08-03T02:21:31.465" v="912" actId="478"/>
          <ac:spMkLst>
            <pc:docMk/>
            <pc:sldMk cId="1218032311" sldId="313"/>
            <ac:spMk id="10" creationId="{87EBFFD6-2EB6-9C38-A315-9B7379C4A167}"/>
          </ac:spMkLst>
        </pc:spChg>
        <pc:spChg chg="mod">
          <ac:chgData name="손승재" userId="5e324ebc-f6a6-4e49-8d57-ae22841c7b20" providerId="ADAL" clId="{44D2D92A-ABE1-4750-B5B4-91492777EA39}" dt="2023-08-03T02:21:39.521" v="926" actId="1076"/>
          <ac:spMkLst>
            <pc:docMk/>
            <pc:sldMk cId="1218032311" sldId="313"/>
            <ac:spMk id="12" creationId="{25C24046-79D0-21AE-54D1-9DF44A41F191}"/>
          </ac:spMkLst>
        </pc:spChg>
        <pc:picChg chg="del">
          <ac:chgData name="손승재" userId="5e324ebc-f6a6-4e49-8d57-ae22841c7b20" providerId="ADAL" clId="{44D2D92A-ABE1-4750-B5B4-91492777EA39}" dt="2023-08-03T02:21:41.457" v="928" actId="478"/>
          <ac:picMkLst>
            <pc:docMk/>
            <pc:sldMk cId="1218032311" sldId="313"/>
            <ac:picMk id="3" creationId="{7AA86973-5F3C-5164-397F-C045D1F7E2E1}"/>
          </ac:picMkLst>
        </pc:picChg>
        <pc:picChg chg="del">
          <ac:chgData name="손승재" userId="5e324ebc-f6a6-4e49-8d57-ae22841c7b20" providerId="ADAL" clId="{44D2D92A-ABE1-4750-B5B4-91492777EA39}" dt="2023-08-03T02:21:41.269" v="927" actId="478"/>
          <ac:picMkLst>
            <pc:docMk/>
            <pc:sldMk cId="1218032311" sldId="313"/>
            <ac:picMk id="11" creationId="{F9817A5F-D9B2-16F9-FEFB-EF9A2328CB7E}"/>
          </ac:picMkLst>
        </pc:picChg>
        <pc:picChg chg="add mod">
          <ac:chgData name="손승재" userId="5e324ebc-f6a6-4e49-8d57-ae22841c7b20" providerId="ADAL" clId="{44D2D92A-ABE1-4750-B5B4-91492777EA39}" dt="2023-08-03T02:21:55.620" v="932" actId="1076"/>
          <ac:picMkLst>
            <pc:docMk/>
            <pc:sldMk cId="1218032311" sldId="313"/>
            <ac:picMk id="14" creationId="{6DD3F3EB-9A63-A17E-8863-5932B374B356}"/>
          </ac:picMkLst>
        </pc:picChg>
        <pc:picChg chg="add mod">
          <ac:chgData name="손승재" userId="5e324ebc-f6a6-4e49-8d57-ae22841c7b20" providerId="ADAL" clId="{44D2D92A-ABE1-4750-B5B4-91492777EA39}" dt="2023-08-03T02:22:04.649" v="935" actId="1076"/>
          <ac:picMkLst>
            <pc:docMk/>
            <pc:sldMk cId="1218032311" sldId="313"/>
            <ac:picMk id="17" creationId="{C9D8FE00-C491-7C19-5F27-48FCD91ACD30}"/>
          </ac:picMkLst>
        </pc:picChg>
      </pc:sldChg>
      <pc:sldChg chg="modSp del mod">
        <pc:chgData name="손승재" userId="5e324ebc-f6a6-4e49-8d57-ae22841c7b20" providerId="ADAL" clId="{44D2D92A-ABE1-4750-B5B4-91492777EA39}" dt="2023-08-03T02:36:14.189" v="1564" actId="47"/>
        <pc:sldMkLst>
          <pc:docMk/>
          <pc:sldMk cId="1419161812" sldId="315"/>
        </pc:sldMkLst>
        <pc:spChg chg="mod">
          <ac:chgData name="손승재" userId="5e324ebc-f6a6-4e49-8d57-ae22841c7b20" providerId="ADAL" clId="{44D2D92A-ABE1-4750-B5B4-91492777EA39}" dt="2023-08-03T01:17:00.039" v="59" actId="20577"/>
          <ac:spMkLst>
            <pc:docMk/>
            <pc:sldMk cId="1419161812" sldId="315"/>
            <ac:spMk id="9" creationId="{42CAAD3A-AF28-63F1-72E2-643CA13633E1}"/>
          </ac:spMkLst>
        </pc:spChg>
      </pc:sldChg>
      <pc:sldChg chg="del">
        <pc:chgData name="손승재" userId="5e324ebc-f6a6-4e49-8d57-ae22841c7b20" providerId="ADAL" clId="{44D2D92A-ABE1-4750-B5B4-91492777EA39}" dt="2023-08-03T01:17:50.125" v="70" actId="47"/>
        <pc:sldMkLst>
          <pc:docMk/>
          <pc:sldMk cId="1880416889" sldId="316"/>
        </pc:sldMkLst>
      </pc:sldChg>
      <pc:sldChg chg="del">
        <pc:chgData name="손승재" userId="5e324ebc-f6a6-4e49-8d57-ae22841c7b20" providerId="ADAL" clId="{44D2D92A-ABE1-4750-B5B4-91492777EA39}" dt="2023-08-03T01:17:48.967" v="69" actId="47"/>
        <pc:sldMkLst>
          <pc:docMk/>
          <pc:sldMk cId="209930690" sldId="317"/>
        </pc:sldMkLst>
      </pc:sldChg>
      <pc:sldChg chg="modSp del mod">
        <pc:chgData name="손승재" userId="5e324ebc-f6a6-4e49-8d57-ae22841c7b20" providerId="ADAL" clId="{44D2D92A-ABE1-4750-B5B4-91492777EA39}" dt="2023-08-03T02:29:11.666" v="1246" actId="47"/>
        <pc:sldMkLst>
          <pc:docMk/>
          <pc:sldMk cId="4153681811" sldId="318"/>
        </pc:sldMkLst>
        <pc:spChg chg="mod">
          <ac:chgData name="손승재" userId="5e324ebc-f6a6-4e49-8d57-ae22841c7b20" providerId="ADAL" clId="{44D2D92A-ABE1-4750-B5B4-91492777EA39}" dt="2023-08-03T01:16:54.319" v="55" actId="20577"/>
          <ac:spMkLst>
            <pc:docMk/>
            <pc:sldMk cId="4153681811" sldId="318"/>
            <ac:spMk id="9" creationId="{42CAAD3A-AF28-63F1-72E2-643CA13633E1}"/>
          </ac:spMkLst>
        </pc:spChg>
      </pc:sldChg>
      <pc:sldChg chg="modSp del mod">
        <pc:chgData name="손승재" userId="5e324ebc-f6a6-4e49-8d57-ae22841c7b20" providerId="ADAL" clId="{44D2D92A-ABE1-4750-B5B4-91492777EA39}" dt="2023-08-03T02:29:44.719" v="1248" actId="47"/>
        <pc:sldMkLst>
          <pc:docMk/>
          <pc:sldMk cId="1829032618" sldId="322"/>
        </pc:sldMkLst>
        <pc:spChg chg="mod">
          <ac:chgData name="손승재" userId="5e324ebc-f6a6-4e49-8d57-ae22841c7b20" providerId="ADAL" clId="{44D2D92A-ABE1-4750-B5B4-91492777EA39}" dt="2023-08-03T01:17:03.006" v="61" actId="20577"/>
          <ac:spMkLst>
            <pc:docMk/>
            <pc:sldMk cId="1829032618" sldId="322"/>
            <ac:spMk id="9" creationId="{42CAAD3A-AF28-63F1-72E2-643CA13633E1}"/>
          </ac:spMkLst>
        </pc:spChg>
      </pc:sldChg>
      <pc:sldChg chg="add del">
        <pc:chgData name="손승재" userId="5e324ebc-f6a6-4e49-8d57-ae22841c7b20" providerId="ADAL" clId="{44D2D92A-ABE1-4750-B5B4-91492777EA39}" dt="2023-08-03T02:29:46.956" v="1249" actId="47"/>
        <pc:sldMkLst>
          <pc:docMk/>
          <pc:sldMk cId="1469559539" sldId="323"/>
        </pc:sldMkLst>
      </pc:sldChg>
      <pc:sldChg chg="addSp delSp modSp add del mod">
        <pc:chgData name="손승재" userId="5e324ebc-f6a6-4e49-8d57-ae22841c7b20" providerId="ADAL" clId="{44D2D92A-ABE1-4750-B5B4-91492777EA39}" dt="2023-08-03T02:43:47.368" v="1800" actId="20577"/>
        <pc:sldMkLst>
          <pc:docMk/>
          <pc:sldMk cId="1164516369" sldId="324"/>
        </pc:sldMkLst>
        <pc:spChg chg="add mod">
          <ac:chgData name="손승재" userId="5e324ebc-f6a6-4e49-8d57-ae22841c7b20" providerId="ADAL" clId="{44D2D92A-ABE1-4750-B5B4-91492777EA39}" dt="2023-08-03T02:35:18.824" v="1401" actId="20577"/>
          <ac:spMkLst>
            <pc:docMk/>
            <pc:sldMk cId="1164516369" sldId="324"/>
            <ac:spMk id="2" creationId="{C36A37C9-0A1B-57DF-021D-CD608BDB309B}"/>
          </ac:spMkLst>
        </pc:spChg>
        <pc:spChg chg="add mod">
          <ac:chgData name="손승재" userId="5e324ebc-f6a6-4e49-8d57-ae22841c7b20" providerId="ADAL" clId="{44D2D92A-ABE1-4750-B5B4-91492777EA39}" dt="2023-08-03T02:35:05.952" v="1396" actId="207"/>
          <ac:spMkLst>
            <pc:docMk/>
            <pc:sldMk cId="1164516369" sldId="324"/>
            <ac:spMk id="3" creationId="{DAE53AD8-03B2-9EE1-2F9B-49DC1F17D739}"/>
          </ac:spMkLst>
        </pc:spChg>
        <pc:spChg chg="add mod">
          <ac:chgData name="손승재" userId="5e324ebc-f6a6-4e49-8d57-ae22841c7b20" providerId="ADAL" clId="{44D2D92A-ABE1-4750-B5B4-91492777EA39}" dt="2023-08-03T02:43:47.368" v="1800" actId="20577"/>
          <ac:spMkLst>
            <pc:docMk/>
            <pc:sldMk cId="1164516369" sldId="324"/>
            <ac:spMk id="4" creationId="{8FA66D94-8DD8-633D-A1F9-1C79CB265158}"/>
          </ac:spMkLst>
        </pc:spChg>
        <pc:spChg chg="mod">
          <ac:chgData name="손승재" userId="5e324ebc-f6a6-4e49-8d57-ae22841c7b20" providerId="ADAL" clId="{44D2D92A-ABE1-4750-B5B4-91492777EA39}" dt="2023-08-03T02:34:56.745" v="1395" actId="207"/>
          <ac:spMkLst>
            <pc:docMk/>
            <pc:sldMk cId="1164516369" sldId="324"/>
            <ac:spMk id="10" creationId="{BA01090C-FEAD-4A4E-728D-75F8DF8EAA6E}"/>
          </ac:spMkLst>
        </pc:spChg>
        <pc:spChg chg="mod">
          <ac:chgData name="손승재" userId="5e324ebc-f6a6-4e49-8d57-ae22841c7b20" providerId="ADAL" clId="{44D2D92A-ABE1-4750-B5B4-91492777EA39}" dt="2023-08-03T01:17:43.333" v="66" actId="207"/>
          <ac:spMkLst>
            <pc:docMk/>
            <pc:sldMk cId="1164516369" sldId="324"/>
            <ac:spMk id="12" creationId="{9F30C866-22A9-6FBE-0B48-07B23DB59543}"/>
          </ac:spMkLst>
        </pc:spChg>
        <pc:spChg chg="mod">
          <ac:chgData name="손승재" userId="5e324ebc-f6a6-4e49-8d57-ae22841c7b20" providerId="ADAL" clId="{44D2D92A-ABE1-4750-B5B4-91492777EA39}" dt="2023-08-03T01:17:43.333" v="66" actId="207"/>
          <ac:spMkLst>
            <pc:docMk/>
            <pc:sldMk cId="1164516369" sldId="324"/>
            <ac:spMk id="13" creationId="{7945F6B9-54C0-E04C-AC26-9E7EBCD93E9E}"/>
          </ac:spMkLst>
        </pc:spChg>
        <pc:grpChg chg="mod">
          <ac:chgData name="손승재" userId="5e324ebc-f6a6-4e49-8d57-ae22841c7b20" providerId="ADAL" clId="{44D2D92A-ABE1-4750-B5B4-91492777EA39}" dt="2023-08-03T01:17:43.333" v="66" actId="207"/>
          <ac:grpSpMkLst>
            <pc:docMk/>
            <pc:sldMk cId="1164516369" sldId="324"/>
            <ac:grpSpMk id="11" creationId="{56AFF125-6A63-9613-DD35-32831C5DB1D3}"/>
          </ac:grpSpMkLst>
        </pc:grpChg>
        <pc:picChg chg="del mod">
          <ac:chgData name="손승재" userId="5e324ebc-f6a6-4e49-8d57-ae22841c7b20" providerId="ADAL" clId="{44D2D92A-ABE1-4750-B5B4-91492777EA39}" dt="2023-08-03T01:17:57.038" v="76" actId="478"/>
          <ac:picMkLst>
            <pc:docMk/>
            <pc:sldMk cId="1164516369" sldId="324"/>
            <ac:picMk id="7" creationId="{9982B769-5D9F-71EB-9F52-624BC6857283}"/>
          </ac:picMkLst>
        </pc:picChg>
        <pc:picChg chg="del">
          <ac:chgData name="손승재" userId="5e324ebc-f6a6-4e49-8d57-ae22841c7b20" providerId="ADAL" clId="{44D2D92A-ABE1-4750-B5B4-91492777EA39}" dt="2023-08-03T01:17:56.742" v="74" actId="478"/>
          <ac:picMkLst>
            <pc:docMk/>
            <pc:sldMk cId="1164516369" sldId="324"/>
            <ac:picMk id="9" creationId="{9A421595-66F6-36C5-A4BB-5C7D99B98461}"/>
          </ac:picMkLst>
        </pc:picChg>
      </pc:sldChg>
      <pc:sldChg chg="delSp add del mod">
        <pc:chgData name="손승재" userId="5e324ebc-f6a6-4e49-8d57-ae22841c7b20" providerId="ADAL" clId="{44D2D92A-ABE1-4750-B5B4-91492777EA39}" dt="2023-08-03T02:19:02.558" v="856" actId="47"/>
        <pc:sldMkLst>
          <pc:docMk/>
          <pc:sldMk cId="600397523" sldId="325"/>
        </pc:sldMkLst>
        <pc:picChg chg="del">
          <ac:chgData name="손승재" userId="5e324ebc-f6a6-4e49-8d57-ae22841c7b20" providerId="ADAL" clId="{44D2D92A-ABE1-4750-B5B4-91492777EA39}" dt="2023-08-03T01:17:55.721" v="73" actId="478"/>
          <ac:picMkLst>
            <pc:docMk/>
            <pc:sldMk cId="600397523" sldId="325"/>
            <ac:picMk id="7" creationId="{9982B769-5D9F-71EB-9F52-624BC6857283}"/>
          </ac:picMkLst>
        </pc:picChg>
        <pc:picChg chg="del">
          <ac:chgData name="손승재" userId="5e324ebc-f6a6-4e49-8d57-ae22841c7b20" providerId="ADAL" clId="{44D2D92A-ABE1-4750-B5B4-91492777EA39}" dt="2023-08-03T01:17:55.415" v="72" actId="478"/>
          <ac:picMkLst>
            <pc:docMk/>
            <pc:sldMk cId="600397523" sldId="325"/>
            <ac:picMk id="9" creationId="{9A421595-66F6-36C5-A4BB-5C7D99B98461}"/>
          </ac:picMkLst>
        </pc:picChg>
      </pc:sldChg>
      <pc:sldChg chg="addSp delSp modSp add mod modAnim">
        <pc:chgData name="손승재" userId="5e324ebc-f6a6-4e49-8d57-ae22841c7b20" providerId="ADAL" clId="{44D2D92A-ABE1-4750-B5B4-91492777EA39}" dt="2023-08-03T02:20:16.470" v="866" actId="1076"/>
        <pc:sldMkLst>
          <pc:docMk/>
          <pc:sldMk cId="903700280" sldId="325"/>
        </pc:sldMkLst>
        <pc:picChg chg="add mod">
          <ac:chgData name="손승재" userId="5e324ebc-f6a6-4e49-8d57-ae22841c7b20" providerId="ADAL" clId="{44D2D92A-ABE1-4750-B5B4-91492777EA39}" dt="2023-08-03T02:20:16.470" v="866" actId="1076"/>
          <ac:picMkLst>
            <pc:docMk/>
            <pc:sldMk cId="903700280" sldId="325"/>
            <ac:picMk id="2" creationId="{9FE03ACA-314C-3E7C-75EA-19EED5CE15E9}"/>
          </ac:picMkLst>
        </pc:picChg>
        <pc:picChg chg="del">
          <ac:chgData name="손승재" userId="5e324ebc-f6a6-4e49-8d57-ae22841c7b20" providerId="ADAL" clId="{44D2D92A-ABE1-4750-B5B4-91492777EA39}" dt="2023-08-03T02:19:56.204" v="859" actId="478"/>
          <ac:picMkLst>
            <pc:docMk/>
            <pc:sldMk cId="903700280" sldId="325"/>
            <ac:picMk id="4" creationId="{FB1FD5D5-7B77-87AB-6F81-FEB5710487BE}"/>
          </ac:picMkLst>
        </pc:picChg>
        <pc:picChg chg="del">
          <ac:chgData name="손승재" userId="5e324ebc-f6a6-4e49-8d57-ae22841c7b20" providerId="ADAL" clId="{44D2D92A-ABE1-4750-B5B4-91492777EA39}" dt="2023-08-03T02:19:56.445" v="860" actId="478"/>
          <ac:picMkLst>
            <pc:docMk/>
            <pc:sldMk cId="903700280" sldId="325"/>
            <ac:picMk id="6" creationId="{F423E08E-665F-CE36-B86C-7D8B903C17DA}"/>
          </ac:picMkLst>
        </pc:picChg>
      </pc:sldChg>
      <pc:sldChg chg="delSp add del mod">
        <pc:chgData name="손승재" userId="5e324ebc-f6a6-4e49-8d57-ae22841c7b20" providerId="ADAL" clId="{44D2D92A-ABE1-4750-B5B4-91492777EA39}" dt="2023-08-03T02:19:03.191" v="857" actId="47"/>
        <pc:sldMkLst>
          <pc:docMk/>
          <pc:sldMk cId="1722314263" sldId="326"/>
        </pc:sldMkLst>
        <pc:picChg chg="del">
          <ac:chgData name="손승재" userId="5e324ebc-f6a6-4e49-8d57-ae22841c7b20" providerId="ADAL" clId="{44D2D92A-ABE1-4750-B5B4-91492777EA39}" dt="2023-08-03T01:17:54.119" v="71" actId="478"/>
          <ac:picMkLst>
            <pc:docMk/>
            <pc:sldMk cId="1722314263" sldId="326"/>
            <ac:picMk id="7" creationId="{9982B769-5D9F-71EB-9F52-624BC6857283}"/>
          </ac:picMkLst>
        </pc:picChg>
        <pc:picChg chg="del">
          <ac:chgData name="손승재" userId="5e324ebc-f6a6-4e49-8d57-ae22841c7b20" providerId="ADAL" clId="{44D2D92A-ABE1-4750-B5B4-91492777EA39}" dt="2023-08-03T01:17:54.119" v="71" actId="478"/>
          <ac:picMkLst>
            <pc:docMk/>
            <pc:sldMk cId="1722314263" sldId="326"/>
            <ac:picMk id="9" creationId="{9A421595-66F6-36C5-A4BB-5C7D99B98461}"/>
          </ac:picMkLst>
        </pc:picChg>
      </pc:sldChg>
      <pc:sldChg chg="add del">
        <pc:chgData name="손승재" userId="5e324ebc-f6a6-4e49-8d57-ae22841c7b20" providerId="ADAL" clId="{44D2D92A-ABE1-4750-B5B4-91492777EA39}" dt="2023-08-03T02:21:07.678" v="902" actId="47"/>
        <pc:sldMkLst>
          <pc:docMk/>
          <pc:sldMk cId="1932322865" sldId="326"/>
        </pc:sldMkLst>
      </pc:sldChg>
      <pc:sldChg chg="addSp delSp modSp add mod">
        <pc:chgData name="손승재" userId="5e324ebc-f6a6-4e49-8d57-ae22841c7b20" providerId="ADAL" clId="{44D2D92A-ABE1-4750-B5B4-91492777EA39}" dt="2023-08-03T02:22:30.317" v="944" actId="1076"/>
        <pc:sldMkLst>
          <pc:docMk/>
          <pc:sldMk cId="3982754039" sldId="326"/>
        </pc:sldMkLst>
        <pc:picChg chg="add mod">
          <ac:chgData name="손승재" userId="5e324ebc-f6a6-4e49-8d57-ae22841c7b20" providerId="ADAL" clId="{44D2D92A-ABE1-4750-B5B4-91492777EA39}" dt="2023-08-03T02:22:23.354" v="941" actId="1076"/>
          <ac:picMkLst>
            <pc:docMk/>
            <pc:sldMk cId="3982754039" sldId="326"/>
            <ac:picMk id="4" creationId="{E1CDB250-BC78-8EE8-2433-465D8E78DC53}"/>
          </ac:picMkLst>
        </pc:picChg>
        <pc:picChg chg="add mod">
          <ac:chgData name="손승재" userId="5e324ebc-f6a6-4e49-8d57-ae22841c7b20" providerId="ADAL" clId="{44D2D92A-ABE1-4750-B5B4-91492777EA39}" dt="2023-08-03T02:22:30.317" v="944" actId="1076"/>
          <ac:picMkLst>
            <pc:docMk/>
            <pc:sldMk cId="3982754039" sldId="326"/>
            <ac:picMk id="10" creationId="{F7FCAC05-4C1F-C17D-DC33-13FB8E826C8D}"/>
          </ac:picMkLst>
        </pc:picChg>
        <pc:picChg chg="del">
          <ac:chgData name="손승재" userId="5e324ebc-f6a6-4e49-8d57-ae22841c7b20" providerId="ADAL" clId="{44D2D92A-ABE1-4750-B5B4-91492777EA39}" dt="2023-08-03T02:22:15.821" v="937" actId="478"/>
          <ac:picMkLst>
            <pc:docMk/>
            <pc:sldMk cId="3982754039" sldId="326"/>
            <ac:picMk id="14" creationId="{6DD3F3EB-9A63-A17E-8863-5932B374B356}"/>
          </ac:picMkLst>
        </pc:picChg>
        <pc:picChg chg="del">
          <ac:chgData name="손승재" userId="5e324ebc-f6a6-4e49-8d57-ae22841c7b20" providerId="ADAL" clId="{44D2D92A-ABE1-4750-B5B4-91492777EA39}" dt="2023-08-03T02:22:16.036" v="938" actId="478"/>
          <ac:picMkLst>
            <pc:docMk/>
            <pc:sldMk cId="3982754039" sldId="326"/>
            <ac:picMk id="17" creationId="{C9D8FE00-C491-7C19-5F27-48FCD91ACD30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2:49.222" v="953" actId="166"/>
        <pc:sldMkLst>
          <pc:docMk/>
          <pc:sldMk cId="2527892506" sldId="327"/>
        </pc:sldMkLst>
        <pc:picChg chg="add mod ord">
          <ac:chgData name="손승재" userId="5e324ebc-f6a6-4e49-8d57-ae22841c7b20" providerId="ADAL" clId="{44D2D92A-ABE1-4750-B5B4-91492777EA39}" dt="2023-08-03T02:22:49.222" v="953" actId="166"/>
          <ac:picMkLst>
            <pc:docMk/>
            <pc:sldMk cId="2527892506" sldId="327"/>
            <ac:picMk id="5" creationId="{7684EF98-66DB-87D4-64A8-A6F5A0D1AA65}"/>
          </ac:picMkLst>
        </pc:picChg>
        <pc:picChg chg="del mod">
          <ac:chgData name="손승재" userId="5e324ebc-f6a6-4e49-8d57-ae22841c7b20" providerId="ADAL" clId="{44D2D92A-ABE1-4750-B5B4-91492777EA39}" dt="2023-08-03T02:22:38.163" v="947" actId="21"/>
          <ac:picMkLst>
            <pc:docMk/>
            <pc:sldMk cId="2527892506" sldId="327"/>
            <ac:picMk id="10" creationId="{F7FCAC05-4C1F-C17D-DC33-13FB8E826C8D}"/>
          </ac:picMkLst>
        </pc:picChg>
      </pc:sldChg>
      <pc:sldChg chg="addSp delSp modSp add mod ord">
        <pc:chgData name="손승재" userId="5e324ebc-f6a6-4e49-8d57-ae22841c7b20" providerId="ADAL" clId="{44D2D92A-ABE1-4750-B5B4-91492777EA39}" dt="2023-08-03T02:44:41.843" v="1802"/>
        <pc:sldMkLst>
          <pc:docMk/>
          <pc:sldMk cId="765918539" sldId="328"/>
        </pc:sldMkLst>
        <pc:picChg chg="del">
          <ac:chgData name="손승재" userId="5e324ebc-f6a6-4e49-8d57-ae22841c7b20" providerId="ADAL" clId="{44D2D92A-ABE1-4750-B5B4-91492777EA39}" dt="2023-08-03T02:22:52.947" v="955" actId="478"/>
          <ac:picMkLst>
            <pc:docMk/>
            <pc:sldMk cId="765918539" sldId="328"/>
            <ac:picMk id="4" creationId="{E1CDB250-BC78-8EE8-2433-465D8E78DC53}"/>
          </ac:picMkLst>
        </pc:picChg>
        <pc:picChg chg="del">
          <ac:chgData name="손승재" userId="5e324ebc-f6a6-4e49-8d57-ae22841c7b20" providerId="ADAL" clId="{44D2D92A-ABE1-4750-B5B4-91492777EA39}" dt="2023-08-03T02:22:53.143" v="956" actId="478"/>
          <ac:picMkLst>
            <pc:docMk/>
            <pc:sldMk cId="765918539" sldId="328"/>
            <ac:picMk id="5" creationId="{7684EF98-66DB-87D4-64A8-A6F5A0D1AA65}"/>
          </ac:picMkLst>
        </pc:picChg>
        <pc:picChg chg="add mod">
          <ac:chgData name="손승재" userId="5e324ebc-f6a6-4e49-8d57-ae22841c7b20" providerId="ADAL" clId="{44D2D92A-ABE1-4750-B5B4-91492777EA39}" dt="2023-08-03T02:23:00.548" v="960" actId="14100"/>
          <ac:picMkLst>
            <pc:docMk/>
            <pc:sldMk cId="765918539" sldId="328"/>
            <ac:picMk id="10" creationId="{316724FA-4017-8B36-3D44-2E0B61ED73F4}"/>
          </ac:picMkLst>
        </pc:picChg>
        <pc:picChg chg="add mod">
          <ac:chgData name="손승재" userId="5e324ebc-f6a6-4e49-8d57-ae22841c7b20" providerId="ADAL" clId="{44D2D92A-ABE1-4750-B5B4-91492777EA39}" dt="2023-08-03T02:23:06.639" v="963" actId="1076"/>
          <ac:picMkLst>
            <pc:docMk/>
            <pc:sldMk cId="765918539" sldId="328"/>
            <ac:picMk id="13" creationId="{0EB6D097-4F4F-21D2-AC2E-FB606D29BAD5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5:11.110" v="1027"/>
        <pc:sldMkLst>
          <pc:docMk/>
          <pc:sldMk cId="3445965369" sldId="329"/>
        </pc:sldMkLst>
        <pc:spChg chg="mod">
          <ac:chgData name="손승재" userId="5e324ebc-f6a6-4e49-8d57-ae22841c7b20" providerId="ADAL" clId="{44D2D92A-ABE1-4750-B5B4-91492777EA39}" dt="2023-08-03T02:25:11.110" v="1027"/>
          <ac:spMkLst>
            <pc:docMk/>
            <pc:sldMk cId="3445965369" sldId="329"/>
            <ac:spMk id="12" creationId="{25C24046-79D0-21AE-54D1-9DF44A41F191}"/>
          </ac:spMkLst>
        </pc:spChg>
        <pc:picChg chg="add mod">
          <ac:chgData name="손승재" userId="5e324ebc-f6a6-4e49-8d57-ae22841c7b20" providerId="ADAL" clId="{44D2D92A-ABE1-4750-B5B4-91492777EA39}" dt="2023-08-03T02:24:33.036" v="974" actId="1076"/>
          <ac:picMkLst>
            <pc:docMk/>
            <pc:sldMk cId="3445965369" sldId="329"/>
            <ac:picMk id="4" creationId="{9412CA55-96BE-DF82-FEC5-754ACD4539CE}"/>
          </ac:picMkLst>
        </pc:picChg>
        <pc:picChg chg="del">
          <ac:chgData name="손승재" userId="5e324ebc-f6a6-4e49-8d57-ae22841c7b20" providerId="ADAL" clId="{44D2D92A-ABE1-4750-B5B4-91492777EA39}" dt="2023-08-03T02:23:17.861" v="965" actId="478"/>
          <ac:picMkLst>
            <pc:docMk/>
            <pc:sldMk cId="3445965369" sldId="329"/>
            <ac:picMk id="10" creationId="{316724FA-4017-8B36-3D44-2E0B61ED73F4}"/>
          </ac:picMkLst>
        </pc:picChg>
        <pc:picChg chg="add mod">
          <ac:chgData name="손승재" userId="5e324ebc-f6a6-4e49-8d57-ae22841c7b20" providerId="ADAL" clId="{44D2D92A-ABE1-4750-B5B4-91492777EA39}" dt="2023-08-03T02:24:33.761" v="975" actId="1076"/>
          <ac:picMkLst>
            <pc:docMk/>
            <pc:sldMk cId="3445965369" sldId="329"/>
            <ac:picMk id="11" creationId="{97564AA0-DD40-10FF-9C12-EA933E2579AD}"/>
          </ac:picMkLst>
        </pc:picChg>
        <pc:picChg chg="del">
          <ac:chgData name="손승재" userId="5e324ebc-f6a6-4e49-8d57-ae22841c7b20" providerId="ADAL" clId="{44D2D92A-ABE1-4750-B5B4-91492777EA39}" dt="2023-08-03T02:23:18.409" v="966" actId="478"/>
          <ac:picMkLst>
            <pc:docMk/>
            <pc:sldMk cId="3445965369" sldId="329"/>
            <ac:picMk id="13" creationId="{0EB6D097-4F4F-21D2-AC2E-FB606D29BAD5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8:13.634" v="1226" actId="478"/>
        <pc:sldMkLst>
          <pc:docMk/>
          <pc:sldMk cId="2473522924" sldId="330"/>
        </pc:sldMkLst>
        <pc:spChg chg="mod">
          <ac:chgData name="손승재" userId="5e324ebc-f6a6-4e49-8d57-ae22841c7b20" providerId="ADAL" clId="{44D2D92A-ABE1-4750-B5B4-91492777EA39}" dt="2023-08-03T02:25:21.123" v="1048" actId="20577"/>
          <ac:spMkLst>
            <pc:docMk/>
            <pc:sldMk cId="2473522924" sldId="330"/>
            <ac:spMk id="12" creationId="{25C24046-79D0-21AE-54D1-9DF44A41F191}"/>
          </ac:spMkLst>
        </pc:spChg>
        <pc:picChg chg="del">
          <ac:chgData name="손승재" userId="5e324ebc-f6a6-4e49-8d57-ae22841c7b20" providerId="ADAL" clId="{44D2D92A-ABE1-4750-B5B4-91492777EA39}" dt="2023-08-03T02:24:39.342" v="977" actId="478"/>
          <ac:picMkLst>
            <pc:docMk/>
            <pc:sldMk cId="2473522924" sldId="330"/>
            <ac:picMk id="4" creationId="{9412CA55-96BE-DF82-FEC5-754ACD4539CE}"/>
          </ac:picMkLst>
        </pc:picChg>
        <pc:picChg chg="add del mod">
          <ac:chgData name="손승재" userId="5e324ebc-f6a6-4e49-8d57-ae22841c7b20" providerId="ADAL" clId="{44D2D92A-ABE1-4750-B5B4-91492777EA39}" dt="2023-08-03T02:24:53.680" v="983" actId="478"/>
          <ac:picMkLst>
            <pc:docMk/>
            <pc:sldMk cId="2473522924" sldId="330"/>
            <ac:picMk id="5" creationId="{396CBEDD-CE47-65DE-D2E1-23EEA773DFB5}"/>
          </ac:picMkLst>
        </pc:picChg>
        <pc:picChg chg="del">
          <ac:chgData name="손승재" userId="5e324ebc-f6a6-4e49-8d57-ae22841c7b20" providerId="ADAL" clId="{44D2D92A-ABE1-4750-B5B4-91492777EA39}" dt="2023-08-03T02:24:39.611" v="978" actId="478"/>
          <ac:picMkLst>
            <pc:docMk/>
            <pc:sldMk cId="2473522924" sldId="330"/>
            <ac:picMk id="11" creationId="{97564AA0-DD40-10FF-9C12-EA933E2579AD}"/>
          </ac:picMkLst>
        </pc:picChg>
        <pc:picChg chg="add mod">
          <ac:chgData name="손승재" userId="5e324ebc-f6a6-4e49-8d57-ae22841c7b20" providerId="ADAL" clId="{44D2D92A-ABE1-4750-B5B4-91492777EA39}" dt="2023-08-03T02:25:47.359" v="1061" actId="1076"/>
          <ac:picMkLst>
            <pc:docMk/>
            <pc:sldMk cId="2473522924" sldId="330"/>
            <ac:picMk id="13" creationId="{E86BA952-D20E-0D73-7A65-9C7A4D51F2E5}"/>
          </ac:picMkLst>
        </pc:picChg>
        <pc:picChg chg="add del mod">
          <ac:chgData name="손승재" userId="5e324ebc-f6a6-4e49-8d57-ae22841c7b20" providerId="ADAL" clId="{44D2D92A-ABE1-4750-B5B4-91492777EA39}" dt="2023-08-03T02:25:32.245" v="1052" actId="478"/>
          <ac:picMkLst>
            <pc:docMk/>
            <pc:sldMk cId="2473522924" sldId="330"/>
            <ac:picMk id="15" creationId="{3686F7B3-2F9F-F284-279A-2E5CE51A397C}"/>
          </ac:picMkLst>
        </pc:picChg>
        <pc:picChg chg="add del mod">
          <ac:chgData name="손승재" userId="5e324ebc-f6a6-4e49-8d57-ae22841c7b20" providerId="ADAL" clId="{44D2D92A-ABE1-4750-B5B4-91492777EA39}" dt="2023-08-03T02:25:36.175" v="1055" actId="478"/>
          <ac:picMkLst>
            <pc:docMk/>
            <pc:sldMk cId="2473522924" sldId="330"/>
            <ac:picMk id="18" creationId="{31BE0BCA-59AE-A5C0-E870-C8F4CA4AB886}"/>
          </ac:picMkLst>
        </pc:picChg>
        <pc:picChg chg="add mod">
          <ac:chgData name="손승재" userId="5e324ebc-f6a6-4e49-8d57-ae22841c7b20" providerId="ADAL" clId="{44D2D92A-ABE1-4750-B5B4-91492777EA39}" dt="2023-08-03T02:25:51.389" v="1064" actId="1076"/>
          <ac:picMkLst>
            <pc:docMk/>
            <pc:sldMk cId="2473522924" sldId="330"/>
            <ac:picMk id="20" creationId="{B6A67F81-5678-C50D-A160-F425B3A92BF4}"/>
          </ac:picMkLst>
        </pc:picChg>
        <pc:picChg chg="add del mod">
          <ac:chgData name="손승재" userId="5e324ebc-f6a6-4e49-8d57-ae22841c7b20" providerId="ADAL" clId="{44D2D92A-ABE1-4750-B5B4-91492777EA39}" dt="2023-08-03T02:28:13.634" v="1226" actId="478"/>
          <ac:picMkLst>
            <pc:docMk/>
            <pc:sldMk cId="2473522924" sldId="330"/>
            <ac:picMk id="21" creationId="{68332299-A579-302D-7E71-C2C645C9F94A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8:08.453" v="1223" actId="478"/>
        <pc:sldMkLst>
          <pc:docMk/>
          <pc:sldMk cId="863097974" sldId="331"/>
        </pc:sldMkLst>
        <pc:spChg chg="mod">
          <ac:chgData name="손승재" userId="5e324ebc-f6a6-4e49-8d57-ae22841c7b20" providerId="ADAL" clId="{44D2D92A-ABE1-4750-B5B4-91492777EA39}" dt="2023-08-03T02:27:06.838" v="1150" actId="14100"/>
          <ac:spMkLst>
            <pc:docMk/>
            <pc:sldMk cId="863097974" sldId="331"/>
            <ac:spMk id="12" creationId="{25C24046-79D0-21AE-54D1-9DF44A41F191}"/>
          </ac:spMkLst>
        </pc:spChg>
        <pc:picChg chg="add del mod">
          <ac:chgData name="손승재" userId="5e324ebc-f6a6-4e49-8d57-ae22841c7b20" providerId="ADAL" clId="{44D2D92A-ABE1-4750-B5B4-91492777EA39}" dt="2023-08-03T02:28:08.453" v="1223" actId="478"/>
          <ac:picMkLst>
            <pc:docMk/>
            <pc:sldMk cId="863097974" sldId="331"/>
            <ac:picMk id="4" creationId="{4F73BDCD-6C73-F7C1-4D71-70B26753D9DF}"/>
          </ac:picMkLst>
        </pc:picChg>
        <pc:picChg chg="add del mod ord">
          <ac:chgData name="손승재" userId="5e324ebc-f6a6-4e49-8d57-ae22841c7b20" providerId="ADAL" clId="{44D2D92A-ABE1-4750-B5B4-91492777EA39}" dt="2023-08-03T02:28:08.121" v="1222" actId="478"/>
          <ac:picMkLst>
            <pc:docMk/>
            <pc:sldMk cId="863097974" sldId="331"/>
            <ac:picMk id="10" creationId="{09FC13AA-62D3-2C8A-10E9-F6B7CDB68956}"/>
          </ac:picMkLst>
        </pc:picChg>
        <pc:picChg chg="del">
          <ac:chgData name="손승재" userId="5e324ebc-f6a6-4e49-8d57-ae22841c7b20" providerId="ADAL" clId="{44D2D92A-ABE1-4750-B5B4-91492777EA39}" dt="2023-08-03T02:26:04.456" v="1066" actId="478"/>
          <ac:picMkLst>
            <pc:docMk/>
            <pc:sldMk cId="863097974" sldId="331"/>
            <ac:picMk id="13" creationId="{E86BA952-D20E-0D73-7A65-9C7A4D51F2E5}"/>
          </ac:picMkLst>
        </pc:picChg>
        <pc:picChg chg="add del mod">
          <ac:chgData name="손승재" userId="5e324ebc-f6a6-4e49-8d57-ae22841c7b20" providerId="ADAL" clId="{44D2D92A-ABE1-4750-B5B4-91492777EA39}" dt="2023-08-03T02:27:14.384" v="1152" actId="478"/>
          <ac:picMkLst>
            <pc:docMk/>
            <pc:sldMk cId="863097974" sldId="331"/>
            <ac:picMk id="14" creationId="{27A0C995-6A2C-B5FF-29C9-1D99A6A16AA8}"/>
          </ac:picMkLst>
        </pc:picChg>
        <pc:picChg chg="add del mod">
          <ac:chgData name="손승재" userId="5e324ebc-f6a6-4e49-8d57-ae22841c7b20" providerId="ADAL" clId="{44D2D92A-ABE1-4750-B5B4-91492777EA39}" dt="2023-08-03T02:28:07.809" v="1221"/>
          <ac:picMkLst>
            <pc:docMk/>
            <pc:sldMk cId="863097974" sldId="331"/>
            <ac:picMk id="15" creationId="{4A14FA2B-A99C-3348-E11E-FDA194698E27}"/>
          </ac:picMkLst>
        </pc:picChg>
        <pc:picChg chg="del">
          <ac:chgData name="손승재" userId="5e324ebc-f6a6-4e49-8d57-ae22841c7b20" providerId="ADAL" clId="{44D2D92A-ABE1-4750-B5B4-91492777EA39}" dt="2023-08-03T02:26:04.691" v="1067" actId="478"/>
          <ac:picMkLst>
            <pc:docMk/>
            <pc:sldMk cId="863097974" sldId="331"/>
            <ac:picMk id="20" creationId="{B6A67F81-5678-C50D-A160-F425B3A92BF4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30:29.652" v="1304" actId="207"/>
        <pc:sldMkLst>
          <pc:docMk/>
          <pc:sldMk cId="3695035724" sldId="332"/>
        </pc:sldMkLst>
        <pc:spChg chg="mod">
          <ac:chgData name="손승재" userId="5e324ebc-f6a6-4e49-8d57-ae22841c7b20" providerId="ADAL" clId="{44D2D92A-ABE1-4750-B5B4-91492777EA39}" dt="2023-08-03T02:30:04.780" v="1268" actId="20577"/>
          <ac:spMkLst>
            <pc:docMk/>
            <pc:sldMk cId="3695035724" sldId="332"/>
            <ac:spMk id="12" creationId="{25C24046-79D0-21AE-54D1-9DF44A41F191}"/>
          </ac:spMkLst>
        </pc:spChg>
        <pc:spChg chg="add mod">
          <ac:chgData name="손승재" userId="5e324ebc-f6a6-4e49-8d57-ae22841c7b20" providerId="ADAL" clId="{44D2D92A-ABE1-4750-B5B4-91492777EA39}" dt="2023-08-03T02:30:29.652" v="1304" actId="207"/>
          <ac:spMkLst>
            <pc:docMk/>
            <pc:sldMk cId="3695035724" sldId="332"/>
            <ac:spMk id="19" creationId="{AC53DD36-4504-3DCF-34BC-266199F3850E}"/>
          </ac:spMkLst>
        </pc:spChg>
        <pc:picChg chg="del">
          <ac:chgData name="손승재" userId="5e324ebc-f6a6-4e49-8d57-ae22841c7b20" providerId="ADAL" clId="{44D2D92A-ABE1-4750-B5B4-91492777EA39}" dt="2023-08-03T02:27:29.647" v="1154" actId="478"/>
          <ac:picMkLst>
            <pc:docMk/>
            <pc:sldMk cId="3695035724" sldId="332"/>
            <ac:picMk id="4" creationId="{4F73BDCD-6C73-F7C1-4D71-70B26753D9DF}"/>
          </ac:picMkLst>
        </pc:picChg>
        <pc:picChg chg="add mod">
          <ac:chgData name="손승재" userId="5e324ebc-f6a6-4e49-8d57-ae22841c7b20" providerId="ADAL" clId="{44D2D92A-ABE1-4750-B5B4-91492777EA39}" dt="2023-08-03T02:28:53.052" v="1240" actId="1076"/>
          <ac:picMkLst>
            <pc:docMk/>
            <pc:sldMk cId="3695035724" sldId="332"/>
            <ac:picMk id="5" creationId="{049FFE7F-1F31-E460-019C-2CEAFBC9A3F8}"/>
          </ac:picMkLst>
        </pc:picChg>
        <pc:picChg chg="del">
          <ac:chgData name="손승재" userId="5e324ebc-f6a6-4e49-8d57-ae22841c7b20" providerId="ADAL" clId="{44D2D92A-ABE1-4750-B5B4-91492777EA39}" dt="2023-08-03T02:27:29.937" v="1155" actId="478"/>
          <ac:picMkLst>
            <pc:docMk/>
            <pc:sldMk cId="3695035724" sldId="332"/>
            <ac:picMk id="10" creationId="{09FC13AA-62D3-2C8A-10E9-F6B7CDB68956}"/>
          </ac:picMkLst>
        </pc:picChg>
        <pc:picChg chg="add del mod">
          <ac:chgData name="손승재" userId="5e324ebc-f6a6-4e49-8d57-ae22841c7b20" providerId="ADAL" clId="{44D2D92A-ABE1-4750-B5B4-91492777EA39}" dt="2023-08-03T02:27:56.162" v="1212" actId="21"/>
          <ac:picMkLst>
            <pc:docMk/>
            <pc:sldMk cId="3695035724" sldId="332"/>
            <ac:picMk id="13" creationId="{2615882A-1CBD-7B90-E0FF-C49165B2C001}"/>
          </ac:picMkLst>
        </pc:picChg>
        <pc:picChg chg="add mod">
          <ac:chgData name="손승재" userId="5e324ebc-f6a6-4e49-8d57-ae22841c7b20" providerId="ADAL" clId="{44D2D92A-ABE1-4750-B5B4-91492777EA39}" dt="2023-08-03T02:28:53.929" v="1241" actId="1076"/>
          <ac:picMkLst>
            <pc:docMk/>
            <pc:sldMk cId="3695035724" sldId="332"/>
            <ac:picMk id="15" creationId="{6A9B21B3-5F0F-5200-F7A1-1BF64FC9E43E}"/>
          </ac:picMkLst>
        </pc:picChg>
        <pc:picChg chg="add del mod">
          <ac:chgData name="손승재" userId="5e324ebc-f6a6-4e49-8d57-ae22841c7b20" providerId="ADAL" clId="{44D2D92A-ABE1-4750-B5B4-91492777EA39}" dt="2023-08-03T02:28:58.062" v="1244" actId="478"/>
          <ac:picMkLst>
            <pc:docMk/>
            <pc:sldMk cId="3695035724" sldId="332"/>
            <ac:picMk id="18" creationId="{4312FE22-80AD-8E5C-4656-FC77C4D1653D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8:28.445" v="1232" actId="1076"/>
        <pc:sldMkLst>
          <pc:docMk/>
          <pc:sldMk cId="228497483" sldId="333"/>
        </pc:sldMkLst>
        <pc:picChg chg="add mod">
          <ac:chgData name="손승재" userId="5e324ebc-f6a6-4e49-8d57-ae22841c7b20" providerId="ADAL" clId="{44D2D92A-ABE1-4750-B5B4-91492777EA39}" dt="2023-08-03T02:28:28.445" v="1232" actId="1076"/>
          <ac:picMkLst>
            <pc:docMk/>
            <pc:sldMk cId="228497483" sldId="333"/>
            <ac:picMk id="4" creationId="{7C49B2DE-6073-875F-57F0-06C8DC41F077}"/>
          </ac:picMkLst>
        </pc:picChg>
        <pc:picChg chg="del">
          <ac:chgData name="손승재" userId="5e324ebc-f6a6-4e49-8d57-ae22841c7b20" providerId="ADAL" clId="{44D2D92A-ABE1-4750-B5B4-91492777EA39}" dt="2023-08-03T02:28:14.751" v="1227" actId="478"/>
          <ac:picMkLst>
            <pc:docMk/>
            <pc:sldMk cId="228497483" sldId="333"/>
            <ac:picMk id="13" creationId="{E86BA952-D20E-0D73-7A65-9C7A4D51F2E5}"/>
          </ac:picMkLst>
        </pc:picChg>
        <pc:picChg chg="del">
          <ac:chgData name="손승재" userId="5e324ebc-f6a6-4e49-8d57-ae22841c7b20" providerId="ADAL" clId="{44D2D92A-ABE1-4750-B5B4-91492777EA39}" dt="2023-08-03T02:28:15.117" v="1228" actId="478"/>
          <ac:picMkLst>
            <pc:docMk/>
            <pc:sldMk cId="228497483" sldId="333"/>
            <ac:picMk id="20" creationId="{B6A67F81-5678-C50D-A160-F425B3A92BF4}"/>
          </ac:picMkLst>
        </pc:picChg>
        <pc:picChg chg="add del mod">
          <ac:chgData name="손승재" userId="5e324ebc-f6a6-4e49-8d57-ae22841c7b20" providerId="ADAL" clId="{44D2D92A-ABE1-4750-B5B4-91492777EA39}" dt="2023-08-03T02:28:16.967" v="1229" actId="1076"/>
          <ac:picMkLst>
            <pc:docMk/>
            <pc:sldMk cId="228497483" sldId="333"/>
            <ac:picMk id="21" creationId="{68332299-A579-302D-7E71-C2C645C9F94A}"/>
          </ac:picMkLst>
        </pc:picChg>
      </pc:sldChg>
      <pc:sldChg chg="add del">
        <pc:chgData name="손승재" userId="5e324ebc-f6a6-4e49-8d57-ae22841c7b20" providerId="ADAL" clId="{44D2D92A-ABE1-4750-B5B4-91492777EA39}" dt="2023-08-03T02:28:38.544" v="1234" actId="47"/>
        <pc:sldMkLst>
          <pc:docMk/>
          <pc:sldMk cId="2273591510" sldId="334"/>
        </pc:sldMkLst>
      </pc:sldChg>
      <pc:sldChg chg="addSp delSp modSp add mod ord">
        <pc:chgData name="손승재" userId="5e324ebc-f6a6-4e49-8d57-ae22841c7b20" providerId="ADAL" clId="{44D2D92A-ABE1-4750-B5B4-91492777EA39}" dt="2023-08-03T02:42:41.730" v="1789"/>
        <pc:sldMkLst>
          <pc:docMk/>
          <pc:sldMk cId="3952802851" sldId="334"/>
        </pc:sldMkLst>
        <pc:spChg chg="mod">
          <ac:chgData name="손승재" userId="5e324ebc-f6a6-4e49-8d57-ae22841c7b20" providerId="ADAL" clId="{44D2D92A-ABE1-4750-B5B4-91492777EA39}" dt="2023-08-03T02:41:31.569" v="1624" actId="20577"/>
          <ac:spMkLst>
            <pc:docMk/>
            <pc:sldMk cId="3952802851" sldId="334"/>
            <ac:spMk id="12" creationId="{25C24046-79D0-21AE-54D1-9DF44A41F191}"/>
          </ac:spMkLst>
        </pc:spChg>
        <pc:spChg chg="add del mod">
          <ac:chgData name="손승재" userId="5e324ebc-f6a6-4e49-8d57-ae22841c7b20" providerId="ADAL" clId="{44D2D92A-ABE1-4750-B5B4-91492777EA39}" dt="2023-08-03T02:41:34.248" v="1628"/>
          <ac:spMkLst>
            <pc:docMk/>
            <pc:sldMk cId="3952802851" sldId="334"/>
            <ac:spMk id="13" creationId="{98DC7FBA-6239-CDF1-A8A1-CBB0219EA917}"/>
          </ac:spMkLst>
        </pc:spChg>
        <pc:spChg chg="add mod">
          <ac:chgData name="손승재" userId="5e324ebc-f6a6-4e49-8d57-ae22841c7b20" providerId="ADAL" clId="{44D2D92A-ABE1-4750-B5B4-91492777EA39}" dt="2023-08-03T02:42:41.730" v="1789"/>
          <ac:spMkLst>
            <pc:docMk/>
            <pc:sldMk cId="3952802851" sldId="334"/>
            <ac:spMk id="14" creationId="{4C13D577-3F99-43F6-16B9-BC08B5CF713E}"/>
          </ac:spMkLst>
        </pc:spChg>
        <pc:picChg chg="del">
          <ac:chgData name="손승재" userId="5e324ebc-f6a6-4e49-8d57-ae22841c7b20" providerId="ADAL" clId="{44D2D92A-ABE1-4750-B5B4-91492777EA39}" dt="2023-08-03T02:40:33.412" v="1568" actId="478"/>
          <ac:picMkLst>
            <pc:docMk/>
            <pc:sldMk cId="3952802851" sldId="334"/>
            <ac:picMk id="4" creationId="{4F73BDCD-6C73-F7C1-4D71-70B26753D9DF}"/>
          </ac:picMkLst>
        </pc:picChg>
        <pc:picChg chg="add mod">
          <ac:chgData name="손승재" userId="5e324ebc-f6a6-4e49-8d57-ae22841c7b20" providerId="ADAL" clId="{44D2D92A-ABE1-4750-B5B4-91492777EA39}" dt="2023-08-03T02:40:47.883" v="1594" actId="1076"/>
          <ac:picMkLst>
            <pc:docMk/>
            <pc:sldMk cId="3952802851" sldId="334"/>
            <ac:picMk id="5" creationId="{97674034-3467-4D8D-C401-9488786AA2EB}"/>
          </ac:picMkLst>
        </pc:picChg>
        <pc:picChg chg="del">
          <ac:chgData name="손승재" userId="5e324ebc-f6a6-4e49-8d57-ae22841c7b20" providerId="ADAL" clId="{44D2D92A-ABE1-4750-B5B4-91492777EA39}" dt="2023-08-03T02:40:33.633" v="1569" actId="478"/>
          <ac:picMkLst>
            <pc:docMk/>
            <pc:sldMk cId="3952802851" sldId="334"/>
            <ac:picMk id="10" creationId="{09FC13AA-62D3-2C8A-10E9-F6B7CDB68956}"/>
          </ac:picMkLst>
        </pc:picChg>
      </pc:sldChg>
    </pc:docChg>
  </pc:docChgLst>
  <pc:docChgLst>
    <pc:chgData name="손승재" userId="5e324ebc-f6a6-4e49-8d57-ae22841c7b20" providerId="ADAL" clId="{7D4DC304-251E-4B8C-9431-7D5A23B88B40}"/>
    <pc:docChg chg="delSld">
      <pc:chgData name="손승재" userId="5e324ebc-f6a6-4e49-8d57-ae22841c7b20" providerId="ADAL" clId="{7D4DC304-251E-4B8C-9431-7D5A23B88B40}" dt="2023-07-10T04:04:38.754" v="0" actId="47"/>
      <pc:docMkLst>
        <pc:docMk/>
      </pc:docMkLst>
      <pc:sldChg chg="del">
        <pc:chgData name="손승재" userId="5e324ebc-f6a6-4e49-8d57-ae22841c7b20" providerId="ADAL" clId="{7D4DC304-251E-4B8C-9431-7D5A23B88B40}" dt="2023-07-10T04:04:38.754" v="0" actId="47"/>
        <pc:sldMkLst>
          <pc:docMk/>
          <pc:sldMk cId="145750114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627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0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9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48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74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911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47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30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75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7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ko-KR" altLang="en-US" dirty="0" err="1">
                <a:ea typeface="맑은 고딕" pitchFamily="50" charset="-127"/>
              </a:rPr>
              <a:t>몽트론</a:t>
            </a:r>
            <a:r>
              <a:rPr lang="ko-KR" altLang="en-US" dirty="0">
                <a:ea typeface="맑은 고딕" pitchFamily="50" charset="-127"/>
              </a:rPr>
              <a:t> 진행사항 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2023.07.17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08918" y="410434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Waypoint &amp; dialog</a:t>
            </a:r>
          </a:p>
        </p:txBody>
      </p:sp>
      <p:pic>
        <p:nvPicPr>
          <p:cNvPr id="21" name="그림 2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8332299-A579-302D-7E71-C2C645C9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105050"/>
            <a:ext cx="3294520" cy="3955412"/>
          </a:xfrm>
          <a:prstGeom prst="rect">
            <a:avLst/>
          </a:prstGeom>
        </p:spPr>
      </p:pic>
      <p:pic>
        <p:nvPicPr>
          <p:cNvPr id="4" name="그림 3" descr="하늘, 구름, 야외, 텍스트이(가) 표시된 사진&#10;&#10;자동 생성된 설명">
            <a:extLst>
              <a:ext uri="{FF2B5EF4-FFF2-40B4-BE49-F238E27FC236}">
                <a16:creationId xmlns:a16="http://schemas.microsoft.com/office/drawing/2014/main" id="{7C49B2DE-6073-875F-57F0-06C8DC41F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63638"/>
            <a:ext cx="453588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인간의 얼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9FC13AA-62D3-2C8A-10E9-F6B7CDB68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355726"/>
            <a:ext cx="4083854" cy="264375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08918" y="410434"/>
            <a:ext cx="566733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Pose Estimator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자세인식기능 연동 및 버그수정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F73BDCD-6C73-F7C1-4D71-70B26753D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15362"/>
            <a:ext cx="4691459" cy="25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9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08918" y="410434"/>
            <a:ext cx="566733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스크립트 제작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49FFE7F-1F31-E460-019C-2CEAFBC9A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8" y="1539164"/>
            <a:ext cx="5290387" cy="2651427"/>
          </a:xfrm>
          <a:prstGeom prst="rect">
            <a:avLst/>
          </a:prstGeom>
        </p:spPr>
      </p:pic>
      <p:pic>
        <p:nvPicPr>
          <p:cNvPr id="15" name="그림 1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A9B21B3-5F0F-5200-F7A1-1BF64FC9E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21032"/>
            <a:ext cx="3747981" cy="3610592"/>
          </a:xfrm>
          <a:prstGeom prst="rect">
            <a:avLst/>
          </a:prstGeom>
        </p:spPr>
      </p:pic>
      <p:sp>
        <p:nvSpPr>
          <p:cNvPr id="19" name="Rectangle 358">
            <a:extLst>
              <a:ext uri="{FF2B5EF4-FFF2-40B4-BE49-F238E27FC236}">
                <a16:creationId xmlns:a16="http://schemas.microsoft.com/office/drawing/2014/main" id="{AC53DD36-4504-3DCF-34BC-266199F3850E}"/>
              </a:ext>
            </a:extLst>
          </p:cNvPr>
          <p:cNvSpPr/>
          <p:nvPr/>
        </p:nvSpPr>
        <p:spPr>
          <a:xfrm>
            <a:off x="1208918" y="924909"/>
            <a:ext cx="566733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UI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연동은 미완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03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2F823BC-50E3-8C52-524F-5E20841B21AA}"/>
              </a:ext>
            </a:extLst>
          </p:cNvPr>
          <p:cNvSpPr txBox="1">
            <a:spLocks/>
          </p:cNvSpPr>
          <p:nvPr/>
        </p:nvSpPr>
        <p:spPr>
          <a:xfrm>
            <a:off x="-2082752" y="60695"/>
            <a:ext cx="432048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/>
              <a:t>진행사항</a:t>
            </a:r>
            <a:endParaRPr lang="ko-KR" altLang="en-US" sz="1800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129887A2-A61B-82AF-1965-9AFBA96E2B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F8FACAE1-7823-D1DB-81D2-DDE7292F2BB9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4">
              <a:extLst>
                <a:ext uri="{FF2B5EF4-FFF2-40B4-BE49-F238E27FC236}">
                  <a16:creationId xmlns:a16="http://schemas.microsoft.com/office/drawing/2014/main" id="{91436A6E-D3B0-50C2-5049-C153402DEBC2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" name="화면 기록 2023 08 03 오전 9 40 24">
            <a:hlinkClick r:id="" action="ppaction://media"/>
            <a:extLst>
              <a:ext uri="{FF2B5EF4-FFF2-40B4-BE49-F238E27FC236}">
                <a16:creationId xmlns:a16="http://schemas.microsoft.com/office/drawing/2014/main" id="{9FE03ACA-314C-3E7C-75EA-19EED5CE1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696" y="636759"/>
            <a:ext cx="6053088" cy="39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0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8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-2082752" y="60695"/>
            <a:ext cx="432048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문제점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6A37C9-0A1B-57DF-021D-CD608BDB309B}"/>
              </a:ext>
            </a:extLst>
          </p:cNvPr>
          <p:cNvSpPr txBox="1"/>
          <p:nvPr/>
        </p:nvSpPr>
        <p:spPr>
          <a:xfrm>
            <a:off x="1051615" y="781519"/>
            <a:ext cx="6716388" cy="176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발판이슈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발판의 압력 센서 입력 받는 스크립트 필요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자세인식 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주위에 사람이 지나가면 인식률 저하 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자세인식을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프레임마다 인식하여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게임퍼포먼스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저하 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AE53AD8-03B2-9EE1-2F9B-49DC1F17D739}"/>
              </a:ext>
            </a:extLst>
          </p:cNvPr>
          <p:cNvSpPr txBox="1">
            <a:spLocks/>
          </p:cNvSpPr>
          <p:nvPr/>
        </p:nvSpPr>
        <p:spPr>
          <a:xfrm>
            <a:off x="-1548680" y="2701423"/>
            <a:ext cx="432048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>
                <a:solidFill>
                  <a:srgbClr val="0070C0"/>
                </a:solidFill>
              </a:rPr>
              <a:t>앞으로 </a:t>
            </a:r>
            <a:r>
              <a:rPr lang="ko-KR" altLang="en-US" sz="1800" dirty="0" err="1">
                <a:solidFill>
                  <a:srgbClr val="0070C0"/>
                </a:solidFill>
              </a:rPr>
              <a:t>해야할일</a:t>
            </a:r>
            <a:endParaRPr lang="ko-KR" altLang="en-US" sz="18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66D94-8DD8-633D-A1F9-1C79CB265158}"/>
              </a:ext>
            </a:extLst>
          </p:cNvPr>
          <p:cNvSpPr txBox="1"/>
          <p:nvPr/>
        </p:nvSpPr>
        <p:spPr>
          <a:xfrm>
            <a:off x="1051615" y="3147814"/>
            <a:ext cx="6716388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발판 관련 미션 추가 및 미션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UI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클리어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자세인식 언급한점 수정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디테일 추가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51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95736" y="249974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rgbClr val="F8B2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437430" y="270308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10953" y="2679783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문제점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95736" y="1415373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440436" y="162021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13959" y="1596909"/>
            <a:ext cx="4752528" cy="546274"/>
            <a:chOff x="2299400" y="1781114"/>
            <a:chExt cx="4576856" cy="546274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진행과정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직사각형 39"/>
          <p:cNvSpPr/>
          <p:nvPr/>
        </p:nvSpPr>
        <p:spPr>
          <a:xfrm>
            <a:off x="2440436" y="327738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08918" y="410434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그림 13" descr="텍스트, 물, 수영, 스크린샷이(가) 표시된 사진&#10;&#10;자동 생성된 설명">
            <a:extLst>
              <a:ext uri="{FF2B5EF4-FFF2-40B4-BE49-F238E27FC236}">
                <a16:creationId xmlns:a16="http://schemas.microsoft.com/office/drawing/2014/main" id="{6DD3F3EB-9A63-A17E-8863-5932B374B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15362"/>
            <a:ext cx="4183636" cy="2327107"/>
          </a:xfrm>
          <a:prstGeom prst="rect">
            <a:avLst/>
          </a:prstGeom>
        </p:spPr>
      </p:pic>
      <p:pic>
        <p:nvPicPr>
          <p:cNvPr id="17" name="그림 16" descr="텍스트, 스크린샷, 물, 암초이(가) 표시된 사진&#10;&#10;자동 생성된 설명">
            <a:extLst>
              <a:ext uri="{FF2B5EF4-FFF2-40B4-BE49-F238E27FC236}">
                <a16:creationId xmlns:a16="http://schemas.microsoft.com/office/drawing/2014/main" id="{C9D8FE00-C491-7C19-5F27-48FCD91AC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995686"/>
            <a:ext cx="4572000" cy="25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3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08918" y="410434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스크린샷, 수영, 물이(가) 표시된 사진&#10;&#10;자동 생성된 설명">
            <a:extLst>
              <a:ext uri="{FF2B5EF4-FFF2-40B4-BE49-F238E27FC236}">
                <a16:creationId xmlns:a16="http://schemas.microsoft.com/office/drawing/2014/main" id="{E1CDB250-BC78-8EE8-2433-465D8E78D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8" y="1315362"/>
            <a:ext cx="4183636" cy="2327107"/>
          </a:xfrm>
          <a:prstGeom prst="rect">
            <a:avLst/>
          </a:prstGeom>
        </p:spPr>
      </p:pic>
      <p:pic>
        <p:nvPicPr>
          <p:cNvPr id="10" name="그림 9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7FCAC05-4C1F-C17D-DC33-13FB8E826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117927"/>
            <a:ext cx="4701455" cy="26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54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08918" y="410434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16724FA-4017-8B36-3D44-2E0B61ED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6" y="1275606"/>
            <a:ext cx="4660373" cy="2592288"/>
          </a:xfrm>
          <a:prstGeom prst="rect">
            <a:avLst/>
          </a:prstGeom>
        </p:spPr>
      </p:pic>
      <p:pic>
        <p:nvPicPr>
          <p:cNvPr id="13" name="그림 1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EB6D097-4F4F-21D2-AC2E-FB606D29B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312337"/>
            <a:ext cx="5089819" cy="28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1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08918" y="410434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스크린샷, 수영, 물이(가) 표시된 사진&#10;&#10;자동 생성된 설명">
            <a:extLst>
              <a:ext uri="{FF2B5EF4-FFF2-40B4-BE49-F238E27FC236}">
                <a16:creationId xmlns:a16="http://schemas.microsoft.com/office/drawing/2014/main" id="{E1CDB250-BC78-8EE8-2433-465D8E78D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8" y="1315362"/>
            <a:ext cx="4183636" cy="2327107"/>
          </a:xfrm>
          <a:prstGeom prst="rect">
            <a:avLst/>
          </a:prstGeom>
        </p:spPr>
      </p:pic>
      <p:pic>
        <p:nvPicPr>
          <p:cNvPr id="5" name="그림 4" descr="텍스트, 스크린샷, 운영 체제이(가) 표시된 사진&#10;&#10;자동 생성된 설명">
            <a:extLst>
              <a:ext uri="{FF2B5EF4-FFF2-40B4-BE49-F238E27FC236}">
                <a16:creationId xmlns:a16="http://schemas.microsoft.com/office/drawing/2014/main" id="{7684EF98-66DB-87D4-64A8-A6F5A0D1A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94" y="2428602"/>
            <a:ext cx="4281883" cy="24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9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08918" y="410434"/>
            <a:ext cx="566733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클린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아키텍처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74034-3467-4D8D-C401-9488786A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307" y="0"/>
            <a:ext cx="1465898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13D577-3F99-43F6-16B9-BC08B5CF713E}"/>
              </a:ext>
            </a:extLst>
          </p:cNvPr>
          <p:cNvSpPr txBox="1"/>
          <p:nvPr/>
        </p:nvSpPr>
        <p:spPr>
          <a:xfrm>
            <a:off x="179512" y="1707654"/>
            <a:ext cx="6716388" cy="10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스크립트는 하나의 작업만 하도록 수정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스크립트 분리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재사용 용이 </a:t>
            </a:r>
          </a:p>
        </p:txBody>
      </p:sp>
    </p:spTree>
    <p:extLst>
      <p:ext uri="{BB962C8B-B14F-4D97-AF65-F5344CB8AC3E}">
        <p14:creationId xmlns:p14="http://schemas.microsoft.com/office/powerpoint/2010/main" val="395280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08918" y="410434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이동기능 수정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스크린샷, 텍스트, 지도, 전략 비디오 게임이(가) 표시된 사진&#10;&#10;자동 생성된 설명">
            <a:extLst>
              <a:ext uri="{FF2B5EF4-FFF2-40B4-BE49-F238E27FC236}">
                <a16:creationId xmlns:a16="http://schemas.microsoft.com/office/drawing/2014/main" id="{9412CA55-96BE-DF82-FEC5-754ACD45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21325"/>
            <a:ext cx="4067944" cy="2228477"/>
          </a:xfrm>
          <a:prstGeom prst="rect">
            <a:avLst/>
          </a:prstGeom>
        </p:spPr>
      </p:pic>
      <p:pic>
        <p:nvPicPr>
          <p:cNvPr id="11" name="그림 10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97564AA0-DD40-10FF-9C12-EA933E257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707654"/>
            <a:ext cx="3446280" cy="31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6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208918" y="410434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Waypoint &amp; dialog</a:t>
            </a:r>
          </a:p>
        </p:txBody>
      </p:sp>
      <p:pic>
        <p:nvPicPr>
          <p:cNvPr id="13" name="그림 1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E86BA952-D20E-0D73-7A65-9C7A4D51F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1082"/>
            <a:ext cx="5796136" cy="2415057"/>
          </a:xfrm>
          <a:prstGeom prst="rect">
            <a:avLst/>
          </a:prstGeom>
        </p:spPr>
      </p:pic>
      <p:pic>
        <p:nvPicPr>
          <p:cNvPr id="20" name="그림 19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6A67F81-5678-C50D-A160-F425B3A92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57" y="2883737"/>
            <a:ext cx="5931878" cy="22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292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175</Words>
  <Application>Microsoft Office PowerPoint</Application>
  <PresentationFormat>화면 슬라이드 쇼(16:9)</PresentationFormat>
  <Paragraphs>67</Paragraphs>
  <Slides>14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G마켓 산스 TTF Medium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손승재</cp:lastModifiedBy>
  <cp:revision>79</cp:revision>
  <dcterms:created xsi:type="dcterms:W3CDTF">2016-12-05T23:26:54Z</dcterms:created>
  <dcterms:modified xsi:type="dcterms:W3CDTF">2023-08-03T02:44:50Z</dcterms:modified>
</cp:coreProperties>
</file>